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19D5B-966D-B34B-B828-EC8D7E5C8676}" v="122" dt="2025-11-28T13:26:12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5"/>
    <p:restoredTop sz="94681"/>
  </p:normalViewPr>
  <p:slideViewPr>
    <p:cSldViewPr snapToGrid="0">
      <p:cViewPr>
        <p:scale>
          <a:sx n="118" d="100"/>
          <a:sy n="118" d="100"/>
        </p:scale>
        <p:origin x="7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ola Tuomas" userId="a14e912c-dd4a-419c-8b18-c21c8b0647ac" providerId="ADAL" clId="{16D5F291-1C0F-56FC-9A39-E4DB8F57B837}"/>
    <pc:docChg chg="undo custSel addSld modSld">
      <pc:chgData name="Erola Tuomas" userId="a14e912c-dd4a-419c-8b18-c21c8b0647ac" providerId="ADAL" clId="{16D5F291-1C0F-56FC-9A39-E4DB8F57B837}" dt="2025-11-28T14:34:01.785" v="1222" actId="478"/>
      <pc:docMkLst>
        <pc:docMk/>
      </pc:docMkLst>
      <pc:sldChg chg="addSp delSp modSp mod">
        <pc:chgData name="Erola Tuomas" userId="a14e912c-dd4a-419c-8b18-c21c8b0647ac" providerId="ADAL" clId="{16D5F291-1C0F-56FC-9A39-E4DB8F57B837}" dt="2025-11-28T14:34:01.785" v="1222" actId="478"/>
        <pc:sldMkLst>
          <pc:docMk/>
          <pc:sldMk cId="3337673232" sldId="256"/>
        </pc:sldMkLst>
        <pc:spChg chg="mod">
          <ac:chgData name="Erola Tuomas" userId="a14e912c-dd4a-419c-8b18-c21c8b0647ac" providerId="ADAL" clId="{16D5F291-1C0F-56FC-9A39-E4DB8F57B837}" dt="2025-11-27T12:33:15.815" v="654" actId="1076"/>
          <ac:spMkLst>
            <pc:docMk/>
            <pc:sldMk cId="3337673232" sldId="256"/>
            <ac:spMk id="8" creationId="{6FF63D06-EE18-0FB4-5A30-F117B6268CAE}"/>
          </ac:spMkLst>
        </pc:spChg>
        <pc:spChg chg="mod topLvl">
          <ac:chgData name="Erola Tuomas" userId="a14e912c-dd4a-419c-8b18-c21c8b0647ac" providerId="ADAL" clId="{16D5F291-1C0F-56FC-9A39-E4DB8F57B837}" dt="2025-11-26T13:31:47.910" v="54" actId="1076"/>
          <ac:spMkLst>
            <pc:docMk/>
            <pc:sldMk cId="3337673232" sldId="256"/>
            <ac:spMk id="11" creationId="{BB1A9C56-82D5-F6F3-C651-DB3DBC873E81}"/>
          </ac:spMkLst>
        </pc:spChg>
        <pc:spChg chg="mod">
          <ac:chgData name="Erola Tuomas" userId="a14e912c-dd4a-419c-8b18-c21c8b0647ac" providerId="ADAL" clId="{16D5F291-1C0F-56FC-9A39-E4DB8F57B837}" dt="2025-11-27T12:21:40.791" v="506" actId="255"/>
          <ac:spMkLst>
            <pc:docMk/>
            <pc:sldMk cId="3337673232" sldId="256"/>
            <ac:spMk id="33" creationId="{EFB729E8-570F-7C9A-9C89-D866AD771A19}"/>
          </ac:spMkLst>
        </pc:spChg>
        <pc:spChg chg="add">
          <ac:chgData name="Erola Tuomas" userId="a14e912c-dd4a-419c-8b18-c21c8b0647ac" providerId="ADAL" clId="{16D5F291-1C0F-56FC-9A39-E4DB8F57B837}" dt="2025-11-26T13:40:06.600" v="105"/>
          <ac:spMkLst>
            <pc:docMk/>
            <pc:sldMk cId="3337673232" sldId="256"/>
            <ac:spMk id="59" creationId="{6A4D96F5-FB81-17D4-AEC4-5F784569F5E8}"/>
          </ac:spMkLst>
        </pc:spChg>
        <pc:spChg chg="add mod">
          <ac:chgData name="Erola Tuomas" userId="a14e912c-dd4a-419c-8b18-c21c8b0647ac" providerId="ADAL" clId="{16D5F291-1C0F-56FC-9A39-E4DB8F57B837}" dt="2025-11-27T13:19:19.385" v="678" actId="1076"/>
          <ac:spMkLst>
            <pc:docMk/>
            <pc:sldMk cId="3337673232" sldId="256"/>
            <ac:spMk id="112" creationId="{A6218D0F-BBE9-1591-5DD3-61AA17EA790C}"/>
          </ac:spMkLst>
        </pc:spChg>
        <pc:spChg chg="add mod">
          <ac:chgData name="Erola Tuomas" userId="a14e912c-dd4a-419c-8b18-c21c8b0647ac" providerId="ADAL" clId="{16D5F291-1C0F-56FC-9A39-E4DB8F57B837}" dt="2025-11-27T12:22:19.533" v="517" actId="1076"/>
          <ac:spMkLst>
            <pc:docMk/>
            <pc:sldMk cId="3337673232" sldId="256"/>
            <ac:spMk id="117" creationId="{9ECDB086-4DFA-7BAD-D3A9-1BE2C5B96265}"/>
          </ac:spMkLst>
        </pc:spChg>
        <pc:spChg chg="add mod">
          <ac:chgData name="Erola Tuomas" userId="a14e912c-dd4a-419c-8b18-c21c8b0647ac" providerId="ADAL" clId="{16D5F291-1C0F-56FC-9A39-E4DB8F57B837}" dt="2025-11-27T11:37:01.723" v="400" actId="1076"/>
          <ac:spMkLst>
            <pc:docMk/>
            <pc:sldMk cId="3337673232" sldId="256"/>
            <ac:spMk id="118" creationId="{E4696292-C5C6-96B7-C733-6594C29F4BEC}"/>
          </ac:spMkLst>
        </pc:spChg>
        <pc:spChg chg="add mod">
          <ac:chgData name="Erola Tuomas" userId="a14e912c-dd4a-419c-8b18-c21c8b0647ac" providerId="ADAL" clId="{16D5F291-1C0F-56FC-9A39-E4DB8F57B837}" dt="2025-11-27T11:37:01.723" v="400" actId="1076"/>
          <ac:spMkLst>
            <pc:docMk/>
            <pc:sldMk cId="3337673232" sldId="256"/>
            <ac:spMk id="141" creationId="{4A2A8B4D-04DC-C24C-E83B-F9909FC786CC}"/>
          </ac:spMkLst>
        </pc:spChg>
        <pc:spChg chg="add mod">
          <ac:chgData name="Erola Tuomas" userId="a14e912c-dd4a-419c-8b18-c21c8b0647ac" providerId="ADAL" clId="{16D5F291-1C0F-56FC-9A39-E4DB8F57B837}" dt="2025-11-27T11:37:01.723" v="400" actId="1076"/>
          <ac:spMkLst>
            <pc:docMk/>
            <pc:sldMk cId="3337673232" sldId="256"/>
            <ac:spMk id="142" creationId="{94B02825-9394-EB7C-BCB2-AA854838D96B}"/>
          </ac:spMkLst>
        </pc:spChg>
        <pc:spChg chg="add mod">
          <ac:chgData name="Erola Tuomas" userId="a14e912c-dd4a-419c-8b18-c21c8b0647ac" providerId="ADAL" clId="{16D5F291-1C0F-56FC-9A39-E4DB8F57B837}" dt="2025-11-27T13:34:57.733" v="679" actId="1076"/>
          <ac:spMkLst>
            <pc:docMk/>
            <pc:sldMk cId="3337673232" sldId="256"/>
            <ac:spMk id="168" creationId="{5B47090A-792E-9992-927B-0B9D6A5A9A6C}"/>
          </ac:spMkLst>
        </pc:spChg>
        <pc:spChg chg="add mod">
          <ac:chgData name="Erola Tuomas" userId="a14e912c-dd4a-419c-8b18-c21c8b0647ac" providerId="ADAL" clId="{16D5F291-1C0F-56FC-9A39-E4DB8F57B837}" dt="2025-11-28T13:25:21.123" v="1213" actId="692"/>
          <ac:spMkLst>
            <pc:docMk/>
            <pc:sldMk cId="3337673232" sldId="256"/>
            <ac:spMk id="183" creationId="{9D393C9B-074B-2554-75FB-62F8B46E4780}"/>
          </ac:spMkLst>
        </pc:spChg>
        <pc:spChg chg="add mod">
          <ac:chgData name="Erola Tuomas" userId="a14e912c-dd4a-419c-8b18-c21c8b0647ac" providerId="ADAL" clId="{16D5F291-1C0F-56FC-9A39-E4DB8F57B837}" dt="2025-11-27T12:32:41.432" v="648" actId="1076"/>
          <ac:spMkLst>
            <pc:docMk/>
            <pc:sldMk cId="3337673232" sldId="256"/>
            <ac:spMk id="184" creationId="{F6D3AC00-2A8C-ABDC-DAE4-4D2B2944AA0C}"/>
          </ac:spMkLst>
        </pc:spChg>
        <pc:spChg chg="add mod">
          <ac:chgData name="Erola Tuomas" userId="a14e912c-dd4a-419c-8b18-c21c8b0647ac" providerId="ADAL" clId="{16D5F291-1C0F-56FC-9A39-E4DB8F57B837}" dt="2025-11-27T12:19:02.683" v="464"/>
          <ac:spMkLst>
            <pc:docMk/>
            <pc:sldMk cId="3337673232" sldId="256"/>
            <ac:spMk id="1051" creationId="{55E339D2-73D2-74C1-A4D8-F1DCC3AF18FF}"/>
          </ac:spMkLst>
        </pc:spChg>
        <pc:spChg chg="add mod">
          <ac:chgData name="Erola Tuomas" userId="a14e912c-dd4a-419c-8b18-c21c8b0647ac" providerId="ADAL" clId="{16D5F291-1C0F-56FC-9A39-E4DB8F57B837}" dt="2025-11-27T12:21:50.853" v="510" actId="1076"/>
          <ac:spMkLst>
            <pc:docMk/>
            <pc:sldMk cId="3337673232" sldId="256"/>
            <ac:spMk id="1053" creationId="{D336593C-314D-74E1-46E7-DAD90D3B0F80}"/>
          </ac:spMkLst>
        </pc:spChg>
        <pc:spChg chg="add del mod">
          <ac:chgData name="Erola Tuomas" userId="a14e912c-dd4a-419c-8b18-c21c8b0647ac" providerId="ADAL" clId="{16D5F291-1C0F-56FC-9A39-E4DB8F57B837}" dt="2025-11-27T12:20:30.888" v="487"/>
          <ac:spMkLst>
            <pc:docMk/>
            <pc:sldMk cId="3337673232" sldId="256"/>
            <ac:spMk id="1061" creationId="{0A25CF9C-15C7-81D8-099D-CF261D6AFE5A}"/>
          </ac:spMkLst>
        </pc:spChg>
        <pc:spChg chg="add del mod">
          <ac:chgData name="Erola Tuomas" userId="a14e912c-dd4a-419c-8b18-c21c8b0647ac" providerId="ADAL" clId="{16D5F291-1C0F-56FC-9A39-E4DB8F57B837}" dt="2025-11-27T12:21:46.765" v="509"/>
          <ac:spMkLst>
            <pc:docMk/>
            <pc:sldMk cId="3337673232" sldId="256"/>
            <ac:spMk id="1073" creationId="{431984F7-4B86-0D7A-EA29-BD79718B9429}"/>
          </ac:spMkLst>
        </pc:spChg>
        <pc:spChg chg="add mod">
          <ac:chgData name="Erola Tuomas" userId="a14e912c-dd4a-419c-8b18-c21c8b0647ac" providerId="ADAL" clId="{16D5F291-1C0F-56FC-9A39-E4DB8F57B837}" dt="2025-11-27T12:22:29.519" v="518" actId="1076"/>
          <ac:spMkLst>
            <pc:docMk/>
            <pc:sldMk cId="3337673232" sldId="256"/>
            <ac:spMk id="1076" creationId="{A1B4CC4E-E200-9205-4338-2D754B04DC85}"/>
          </ac:spMkLst>
        </pc:spChg>
        <pc:spChg chg="add mod">
          <ac:chgData name="Erola Tuomas" userId="a14e912c-dd4a-419c-8b18-c21c8b0647ac" providerId="ADAL" clId="{16D5F291-1C0F-56FC-9A39-E4DB8F57B837}" dt="2025-11-27T12:25:03.890" v="560" actId="1076"/>
          <ac:spMkLst>
            <pc:docMk/>
            <pc:sldMk cId="3337673232" sldId="256"/>
            <ac:spMk id="1090" creationId="{4B01C8DB-7238-B059-C9D5-96C109AE6017}"/>
          </ac:spMkLst>
        </pc:spChg>
        <pc:spChg chg="add mod">
          <ac:chgData name="Erola Tuomas" userId="a14e912c-dd4a-419c-8b18-c21c8b0647ac" providerId="ADAL" clId="{16D5F291-1C0F-56FC-9A39-E4DB8F57B837}" dt="2025-11-28T13:25:35.985" v="1216" actId="14100"/>
          <ac:spMkLst>
            <pc:docMk/>
            <pc:sldMk cId="3337673232" sldId="256"/>
            <ac:spMk id="1099" creationId="{E10790DA-0973-F6A4-EB13-A795CAAEE2B5}"/>
          </ac:spMkLst>
        </pc:spChg>
        <pc:spChg chg="add mod">
          <ac:chgData name="Erola Tuomas" userId="a14e912c-dd4a-419c-8b18-c21c8b0647ac" providerId="ADAL" clId="{16D5F291-1C0F-56FC-9A39-E4DB8F57B837}" dt="2025-11-27T12:25:45.943" v="583" actId="20577"/>
          <ac:spMkLst>
            <pc:docMk/>
            <pc:sldMk cId="3337673232" sldId="256"/>
            <ac:spMk id="1100" creationId="{4A4250D5-9A69-5D4C-3397-AA03900980C9}"/>
          </ac:spMkLst>
        </pc:spChg>
        <pc:spChg chg="add mod">
          <ac:chgData name="Erola Tuomas" userId="a14e912c-dd4a-419c-8b18-c21c8b0647ac" providerId="ADAL" clId="{16D5F291-1C0F-56FC-9A39-E4DB8F57B837}" dt="2025-11-27T12:25:57.067" v="593" actId="20577"/>
          <ac:spMkLst>
            <pc:docMk/>
            <pc:sldMk cId="3337673232" sldId="256"/>
            <ac:spMk id="1101" creationId="{736E130A-DFE7-B1B1-3136-C5DE186ADB7B}"/>
          </ac:spMkLst>
        </pc:spChg>
        <pc:spChg chg="add mod">
          <ac:chgData name="Erola Tuomas" userId="a14e912c-dd4a-419c-8b18-c21c8b0647ac" providerId="ADAL" clId="{16D5F291-1C0F-56FC-9A39-E4DB8F57B837}" dt="2025-11-28T13:25:41.183" v="1217" actId="14100"/>
          <ac:spMkLst>
            <pc:docMk/>
            <pc:sldMk cId="3337673232" sldId="256"/>
            <ac:spMk id="1102" creationId="{486C1CD2-2A11-D0E0-3DF7-BCF6C9558B30}"/>
          </ac:spMkLst>
        </pc:spChg>
        <pc:spChg chg="add mod">
          <ac:chgData name="Erola Tuomas" userId="a14e912c-dd4a-419c-8b18-c21c8b0647ac" providerId="ADAL" clId="{16D5F291-1C0F-56FC-9A39-E4DB8F57B837}" dt="2025-11-27T12:26:18.306" v="612" actId="20577"/>
          <ac:spMkLst>
            <pc:docMk/>
            <pc:sldMk cId="3337673232" sldId="256"/>
            <ac:spMk id="1103" creationId="{694861D9-9FC1-6786-74D0-B1DF33AAED6C}"/>
          </ac:spMkLst>
        </pc:spChg>
        <pc:spChg chg="add mod">
          <ac:chgData name="Erola Tuomas" userId="a14e912c-dd4a-419c-8b18-c21c8b0647ac" providerId="ADAL" clId="{16D5F291-1C0F-56FC-9A39-E4DB8F57B837}" dt="2025-11-27T12:26:27.484" v="617" actId="20577"/>
          <ac:spMkLst>
            <pc:docMk/>
            <pc:sldMk cId="3337673232" sldId="256"/>
            <ac:spMk id="1104" creationId="{70C9B0E0-940E-2091-B32B-57EAE5611844}"/>
          </ac:spMkLst>
        </pc:spChg>
        <pc:spChg chg="add mod">
          <ac:chgData name="Erola Tuomas" userId="a14e912c-dd4a-419c-8b18-c21c8b0647ac" providerId="ADAL" clId="{16D5F291-1C0F-56FC-9A39-E4DB8F57B837}" dt="2025-11-27T13:40:24.978" v="733" actId="20577"/>
          <ac:spMkLst>
            <pc:docMk/>
            <pc:sldMk cId="3337673232" sldId="256"/>
            <ac:spMk id="1134" creationId="{A126B0FA-B872-7A1B-D4CE-080B17CEDC4F}"/>
          </ac:spMkLst>
        </pc:spChg>
        <pc:spChg chg="add mod">
          <ac:chgData name="Erola Tuomas" userId="a14e912c-dd4a-419c-8b18-c21c8b0647ac" providerId="ADAL" clId="{16D5F291-1C0F-56FC-9A39-E4DB8F57B837}" dt="2025-11-27T13:40:28.097" v="739" actId="20577"/>
          <ac:spMkLst>
            <pc:docMk/>
            <pc:sldMk cId="3337673232" sldId="256"/>
            <ac:spMk id="1135" creationId="{878024B1-ECCD-620B-ABD2-F24A4AE36FD4}"/>
          </ac:spMkLst>
        </pc:spChg>
        <pc:grpChg chg="add mod">
          <ac:chgData name="Erola Tuomas" userId="a14e912c-dd4a-419c-8b18-c21c8b0647ac" providerId="ADAL" clId="{16D5F291-1C0F-56FC-9A39-E4DB8F57B837}" dt="2025-11-26T13:31:32.425" v="51" actId="167"/>
          <ac:grpSpMkLst>
            <pc:docMk/>
            <pc:sldMk cId="3337673232" sldId="256"/>
            <ac:grpSpMk id="3" creationId="{7DF283EC-9628-D9DB-6030-936AFDB84186}"/>
          </ac:grpSpMkLst>
        </pc:grpChg>
        <pc:grpChg chg="mod">
          <ac:chgData name="Erola Tuomas" userId="a14e912c-dd4a-419c-8b18-c21c8b0647ac" providerId="ADAL" clId="{16D5F291-1C0F-56FC-9A39-E4DB8F57B837}" dt="2025-11-26T13:39:49.409" v="96" actId="1076"/>
          <ac:grpSpMkLst>
            <pc:docMk/>
            <pc:sldMk cId="3337673232" sldId="256"/>
            <ac:grpSpMk id="25" creationId="{165E081A-1E1B-F45A-208C-E98A9A769D47}"/>
          </ac:grpSpMkLst>
        </pc:grpChg>
        <pc:grpChg chg="mod">
          <ac:chgData name="Erola Tuomas" userId="a14e912c-dd4a-419c-8b18-c21c8b0647ac" providerId="ADAL" clId="{16D5F291-1C0F-56FC-9A39-E4DB8F57B837}" dt="2025-11-26T14:03:55.487" v="258" actId="1076"/>
          <ac:grpSpMkLst>
            <pc:docMk/>
            <pc:sldMk cId="3337673232" sldId="256"/>
            <ac:grpSpMk id="31" creationId="{BDACC820-E0E2-637A-D3B4-AF60F3D4E80A}"/>
          </ac:grpSpMkLst>
        </pc:grpChg>
        <pc:grpChg chg="mod">
          <ac:chgData name="Erola Tuomas" userId="a14e912c-dd4a-419c-8b18-c21c8b0647ac" providerId="ADAL" clId="{16D5F291-1C0F-56FC-9A39-E4DB8F57B837}" dt="2025-11-27T12:30:39.833" v="625" actId="1076"/>
          <ac:grpSpMkLst>
            <pc:docMk/>
            <pc:sldMk cId="3337673232" sldId="256"/>
            <ac:grpSpMk id="34" creationId="{92C4A2E8-7862-E37A-712C-5618F4949EC6}"/>
          </ac:grpSpMkLst>
        </pc:grpChg>
        <pc:grpChg chg="mod">
          <ac:chgData name="Erola Tuomas" userId="a14e912c-dd4a-419c-8b18-c21c8b0647ac" providerId="ADAL" clId="{16D5F291-1C0F-56FC-9A39-E4DB8F57B837}" dt="2025-11-27T12:31:07.101" v="629" actId="1076"/>
          <ac:grpSpMkLst>
            <pc:docMk/>
            <pc:sldMk cId="3337673232" sldId="256"/>
            <ac:grpSpMk id="58" creationId="{C7E1BE02-58AD-7394-A572-16198E796ED2}"/>
          </ac:grpSpMkLst>
        </pc:grpChg>
        <pc:grpChg chg="mod">
          <ac:chgData name="Erola Tuomas" userId="a14e912c-dd4a-419c-8b18-c21c8b0647ac" providerId="ADAL" clId="{16D5F291-1C0F-56FC-9A39-E4DB8F57B837}" dt="2025-11-28T13:26:12.074" v="1221" actId="14861"/>
          <ac:grpSpMkLst>
            <pc:docMk/>
            <pc:sldMk cId="3337673232" sldId="256"/>
            <ac:grpSpMk id="115" creationId="{49915DCF-4C87-6EAA-3BCC-069119814B3A}"/>
          </ac:grpSpMkLst>
        </pc:grpChg>
        <pc:picChg chg="add mod">
          <ac:chgData name="Erola Tuomas" userId="a14e912c-dd4a-419c-8b18-c21c8b0647ac" providerId="ADAL" clId="{16D5F291-1C0F-56FC-9A39-E4DB8F57B837}" dt="2025-11-26T13:31:15.991" v="49" actId="171"/>
          <ac:picMkLst>
            <pc:docMk/>
            <pc:sldMk cId="3337673232" sldId="256"/>
            <ac:picMk id="2" creationId="{D6CD40EA-DB22-6FAF-D4AB-3734E5CE3165}"/>
          </ac:picMkLst>
        </pc:picChg>
        <pc:picChg chg="mod">
          <ac:chgData name="Erola Tuomas" userId="a14e912c-dd4a-419c-8b18-c21c8b0647ac" providerId="ADAL" clId="{16D5F291-1C0F-56FC-9A39-E4DB8F57B837}" dt="2025-11-26T13:40:10.757" v="106" actId="167"/>
          <ac:picMkLst>
            <pc:docMk/>
            <pc:sldMk cId="3337673232" sldId="256"/>
            <ac:picMk id="24" creationId="{289761C8-B3F7-E5B5-6934-2C6D7B03BFD9}"/>
          </ac:picMkLst>
        </pc:picChg>
        <pc:picChg chg="add mod">
          <ac:chgData name="Erola Tuomas" userId="a14e912c-dd4a-419c-8b18-c21c8b0647ac" providerId="ADAL" clId="{16D5F291-1C0F-56FC-9A39-E4DB8F57B837}" dt="2025-11-27T11:37:01.723" v="400" actId="1076"/>
          <ac:picMkLst>
            <pc:docMk/>
            <pc:sldMk cId="3337673232" sldId="256"/>
            <ac:picMk id="63" creationId="{E5D30469-0520-C49D-B91E-2E9A927FA327}"/>
          </ac:picMkLst>
        </pc:picChg>
        <pc:picChg chg="add mod">
          <ac:chgData name="Erola Tuomas" userId="a14e912c-dd4a-419c-8b18-c21c8b0647ac" providerId="ADAL" clId="{16D5F291-1C0F-56FC-9A39-E4DB8F57B837}" dt="2025-11-27T11:37:01.723" v="400" actId="1076"/>
          <ac:picMkLst>
            <pc:docMk/>
            <pc:sldMk cId="3337673232" sldId="256"/>
            <ac:picMk id="108" creationId="{F37B96D3-66DA-9318-5689-BDDF9DFF05B3}"/>
          </ac:picMkLst>
        </pc:picChg>
        <pc:picChg chg="add mod">
          <ac:chgData name="Erola Tuomas" userId="a14e912c-dd4a-419c-8b18-c21c8b0647ac" providerId="ADAL" clId="{16D5F291-1C0F-56FC-9A39-E4DB8F57B837}" dt="2025-11-27T12:25:10.499" v="561" actId="1076"/>
          <ac:picMkLst>
            <pc:docMk/>
            <pc:sldMk cId="3337673232" sldId="256"/>
            <ac:picMk id="156" creationId="{0CDA1795-735B-977F-CEA6-52A2E6AFD813}"/>
          </ac:picMkLst>
        </pc:picChg>
        <pc:picChg chg="add del mod">
          <ac:chgData name="Erola Tuomas" userId="a14e912c-dd4a-419c-8b18-c21c8b0647ac" providerId="ADAL" clId="{16D5F291-1C0F-56FC-9A39-E4DB8F57B837}" dt="2025-11-27T10:31:49.366" v="354" actId="478"/>
          <ac:picMkLst>
            <pc:docMk/>
            <pc:sldMk cId="3337673232" sldId="256"/>
            <ac:picMk id="157" creationId="{63465893-6F75-E761-BCEC-7053C4E805DD}"/>
          </ac:picMkLst>
        </pc:picChg>
        <pc:picChg chg="add mod">
          <ac:chgData name="Erola Tuomas" userId="a14e912c-dd4a-419c-8b18-c21c8b0647ac" providerId="ADAL" clId="{16D5F291-1C0F-56FC-9A39-E4DB8F57B837}" dt="2025-11-27T12:34:29.231" v="666" actId="1076"/>
          <ac:picMkLst>
            <pc:docMk/>
            <pc:sldMk cId="3337673232" sldId="256"/>
            <ac:picMk id="158" creationId="{D910882A-9F07-6AF9-A8E3-9389EE047D77}"/>
          </ac:picMkLst>
        </pc:picChg>
        <pc:picChg chg="add mod">
          <ac:chgData name="Erola Tuomas" userId="a14e912c-dd4a-419c-8b18-c21c8b0647ac" providerId="ADAL" clId="{16D5F291-1C0F-56FC-9A39-E4DB8F57B837}" dt="2025-11-27T13:35:54.767" v="726" actId="14100"/>
          <ac:picMkLst>
            <pc:docMk/>
            <pc:sldMk cId="3337673232" sldId="256"/>
            <ac:picMk id="164" creationId="{68432735-CAE4-C8C7-7B9C-E7E3258CBC8F}"/>
          </ac:picMkLst>
        </pc:picChg>
        <pc:picChg chg="add mod">
          <ac:chgData name="Erola Tuomas" userId="a14e912c-dd4a-419c-8b18-c21c8b0647ac" providerId="ADAL" clId="{16D5F291-1C0F-56FC-9A39-E4DB8F57B837}" dt="2025-11-27T11:37:01.723" v="400" actId="1076"/>
          <ac:picMkLst>
            <pc:docMk/>
            <pc:sldMk cId="3337673232" sldId="256"/>
            <ac:picMk id="1026" creationId="{42026E73-0F52-3FCD-20FE-48D751BB33DF}"/>
          </ac:picMkLst>
        </pc:picChg>
        <pc:picChg chg="add mod">
          <ac:chgData name="Erola Tuomas" userId="a14e912c-dd4a-419c-8b18-c21c8b0647ac" providerId="ADAL" clId="{16D5F291-1C0F-56FC-9A39-E4DB8F57B837}" dt="2025-11-27T12:21:50.853" v="510" actId="1076"/>
          <ac:picMkLst>
            <pc:docMk/>
            <pc:sldMk cId="3337673232" sldId="256"/>
            <ac:picMk id="1041" creationId="{A32D8AFA-89D0-F59C-594E-C938D0AEE74C}"/>
          </ac:picMkLst>
        </pc:picChg>
        <pc:picChg chg="add mod">
          <ac:chgData name="Erola Tuomas" userId="a14e912c-dd4a-419c-8b18-c21c8b0647ac" providerId="ADAL" clId="{16D5F291-1C0F-56FC-9A39-E4DB8F57B837}" dt="2025-11-27T12:19:28.270" v="468" actId="14100"/>
          <ac:picMkLst>
            <pc:docMk/>
            <pc:sldMk cId="3337673232" sldId="256"/>
            <ac:picMk id="1052" creationId="{D87F7D43-E2D4-CF61-204A-A1A166EC9658}"/>
          </ac:picMkLst>
        </pc:picChg>
        <pc:picChg chg="add mod">
          <ac:chgData name="Erola Tuomas" userId="a14e912c-dd4a-419c-8b18-c21c8b0647ac" providerId="ADAL" clId="{16D5F291-1C0F-56FC-9A39-E4DB8F57B837}" dt="2025-11-27T12:22:29.519" v="518" actId="1076"/>
          <ac:picMkLst>
            <pc:docMk/>
            <pc:sldMk cId="3337673232" sldId="256"/>
            <ac:picMk id="1075" creationId="{B4A77FD3-8E0E-90AB-36EA-40A17EF1E264}"/>
          </ac:picMkLst>
        </pc:picChg>
        <pc:cxnChg chg="add mod">
          <ac:chgData name="Erola Tuomas" userId="a14e912c-dd4a-419c-8b18-c21c8b0647ac" providerId="ADAL" clId="{16D5F291-1C0F-56FC-9A39-E4DB8F57B837}" dt="2025-11-28T13:26:12.074" v="1221" actId="14861"/>
          <ac:cxnSpMkLst>
            <pc:docMk/>
            <pc:sldMk cId="3337673232" sldId="256"/>
            <ac:cxnSpMk id="35" creationId="{94A0F4F3-0628-A726-9D48-0D6B8E4035EA}"/>
          </ac:cxnSpMkLst>
        </pc:cxnChg>
        <pc:cxnChg chg="mod">
          <ac:chgData name="Erola Tuomas" userId="a14e912c-dd4a-419c-8b18-c21c8b0647ac" providerId="ADAL" clId="{16D5F291-1C0F-56FC-9A39-E4DB8F57B837}" dt="2025-11-28T13:24:41.340" v="1207" actId="692"/>
          <ac:cxnSpMkLst>
            <pc:docMk/>
            <pc:sldMk cId="3337673232" sldId="256"/>
            <ac:cxnSpMk id="36" creationId="{B3D98B2E-6A7C-8170-5F53-4DDF5230B28C}"/>
          </ac:cxnSpMkLst>
        </pc:cxnChg>
        <pc:cxnChg chg="mod">
          <ac:chgData name="Erola Tuomas" userId="a14e912c-dd4a-419c-8b18-c21c8b0647ac" providerId="ADAL" clId="{16D5F291-1C0F-56FC-9A39-E4DB8F57B837}" dt="2025-11-27T10:32:04.049" v="355" actId="1076"/>
          <ac:cxnSpMkLst>
            <pc:docMk/>
            <pc:sldMk cId="3337673232" sldId="256"/>
            <ac:cxnSpMk id="37" creationId="{027F17B7-89F6-620E-E6A5-73AF9CC86475}"/>
          </ac:cxnSpMkLst>
        </pc:cxnChg>
        <pc:cxnChg chg="del mod">
          <ac:chgData name="Erola Tuomas" userId="a14e912c-dd4a-419c-8b18-c21c8b0647ac" providerId="ADAL" clId="{16D5F291-1C0F-56FC-9A39-E4DB8F57B837}" dt="2025-11-27T12:31:11.377" v="630" actId="478"/>
          <ac:cxnSpMkLst>
            <pc:docMk/>
            <pc:sldMk cId="3337673232" sldId="256"/>
            <ac:cxnSpMk id="40" creationId="{6843E5CD-E6DD-AC23-A1E1-0BB4E23810FD}"/>
          </ac:cxnSpMkLst>
        </pc:cxnChg>
        <pc:cxnChg chg="del mod">
          <ac:chgData name="Erola Tuomas" userId="a14e912c-dd4a-419c-8b18-c21c8b0647ac" providerId="ADAL" clId="{16D5F291-1C0F-56FC-9A39-E4DB8F57B837}" dt="2025-11-27T12:31:13.342" v="631" actId="478"/>
          <ac:cxnSpMkLst>
            <pc:docMk/>
            <pc:sldMk cId="3337673232" sldId="256"/>
            <ac:cxnSpMk id="42" creationId="{53B4EA5E-E710-6E0B-A636-93F989208EE6}"/>
          </ac:cxnSpMkLst>
        </pc:cxnChg>
        <pc:cxnChg chg="mod">
          <ac:chgData name="Erola Tuomas" userId="a14e912c-dd4a-419c-8b18-c21c8b0647ac" providerId="ADAL" clId="{16D5F291-1C0F-56FC-9A39-E4DB8F57B837}" dt="2025-11-28T13:24:41.340" v="1207" actId="692"/>
          <ac:cxnSpMkLst>
            <pc:docMk/>
            <pc:sldMk cId="3337673232" sldId="256"/>
            <ac:cxnSpMk id="45" creationId="{1B4BCBCF-1D37-AEDC-B3EE-BA903A17A902}"/>
          </ac:cxnSpMkLst>
        </pc:cxnChg>
        <pc:cxnChg chg="mod">
          <ac:chgData name="Erola Tuomas" userId="a14e912c-dd4a-419c-8b18-c21c8b0647ac" providerId="ADAL" clId="{16D5F291-1C0F-56FC-9A39-E4DB8F57B837}" dt="2025-11-27T12:32:29.667" v="646" actId="14100"/>
          <ac:cxnSpMkLst>
            <pc:docMk/>
            <pc:sldMk cId="3337673232" sldId="256"/>
            <ac:cxnSpMk id="62" creationId="{4006A215-7E51-18E8-2A98-6EFF4DCBFF71}"/>
          </ac:cxnSpMkLst>
        </pc:cxnChg>
        <pc:cxnChg chg="mod">
          <ac:chgData name="Erola Tuomas" userId="a14e912c-dd4a-419c-8b18-c21c8b0647ac" providerId="ADAL" clId="{16D5F291-1C0F-56FC-9A39-E4DB8F57B837}" dt="2025-11-27T12:32:46.850" v="649" actId="14100"/>
          <ac:cxnSpMkLst>
            <pc:docMk/>
            <pc:sldMk cId="3337673232" sldId="256"/>
            <ac:cxnSpMk id="65" creationId="{B21E82DC-F66A-31A8-E630-C1CC44D9C1C9}"/>
          </ac:cxnSpMkLst>
        </pc:cxnChg>
        <pc:cxnChg chg="add mod">
          <ac:chgData name="Erola Tuomas" userId="a14e912c-dd4a-419c-8b18-c21c8b0647ac" providerId="ADAL" clId="{16D5F291-1C0F-56FC-9A39-E4DB8F57B837}" dt="2025-11-27T11:37:07.558" v="401" actId="14100"/>
          <ac:cxnSpMkLst>
            <pc:docMk/>
            <pc:sldMk cId="3337673232" sldId="256"/>
            <ac:cxnSpMk id="67" creationId="{E1B91218-2E2A-87FE-E95F-720BC6D717E1}"/>
          </ac:cxnSpMkLst>
        </pc:cxnChg>
        <pc:cxnChg chg="mod">
          <ac:chgData name="Erola Tuomas" userId="a14e912c-dd4a-419c-8b18-c21c8b0647ac" providerId="ADAL" clId="{16D5F291-1C0F-56FC-9A39-E4DB8F57B837}" dt="2025-11-27T12:16:06.823" v="446" actId="14100"/>
          <ac:cxnSpMkLst>
            <pc:docMk/>
            <pc:sldMk cId="3337673232" sldId="256"/>
            <ac:cxnSpMk id="68" creationId="{AC8D797D-B014-DE9B-FDF1-0A313C2413BF}"/>
          </ac:cxnSpMkLst>
        </pc:cxnChg>
        <pc:cxnChg chg="add mod">
          <ac:chgData name="Erola Tuomas" userId="a14e912c-dd4a-419c-8b18-c21c8b0647ac" providerId="ADAL" clId="{16D5F291-1C0F-56FC-9A39-E4DB8F57B837}" dt="2025-11-26T14:02:59.434" v="242" actId="14100"/>
          <ac:cxnSpMkLst>
            <pc:docMk/>
            <pc:sldMk cId="3337673232" sldId="256"/>
            <ac:cxnSpMk id="73" creationId="{BF5AA149-B6C6-1DA8-0861-9772417D2CE4}"/>
          </ac:cxnSpMkLst>
        </pc:cxnChg>
        <pc:cxnChg chg="mod">
          <ac:chgData name="Erola Tuomas" userId="a14e912c-dd4a-419c-8b18-c21c8b0647ac" providerId="ADAL" clId="{16D5F291-1C0F-56FC-9A39-E4DB8F57B837}" dt="2025-11-27T12:32:12.317" v="644" actId="14100"/>
          <ac:cxnSpMkLst>
            <pc:docMk/>
            <pc:sldMk cId="3337673232" sldId="256"/>
            <ac:cxnSpMk id="75" creationId="{E36ADCBA-E483-1B86-FBDD-09160D5C7D14}"/>
          </ac:cxnSpMkLst>
        </pc:cxnChg>
        <pc:cxnChg chg="add mod">
          <ac:chgData name="Erola Tuomas" userId="a14e912c-dd4a-419c-8b18-c21c8b0647ac" providerId="ADAL" clId="{16D5F291-1C0F-56FC-9A39-E4DB8F57B837}" dt="2025-11-26T13:45:19.465" v="150" actId="14100"/>
          <ac:cxnSpMkLst>
            <pc:docMk/>
            <pc:sldMk cId="3337673232" sldId="256"/>
            <ac:cxnSpMk id="76" creationId="{1707A59E-016E-412F-A8B7-14BF42335911}"/>
          </ac:cxnSpMkLst>
        </pc:cxnChg>
        <pc:cxnChg chg="mod">
          <ac:chgData name="Erola Tuomas" userId="a14e912c-dd4a-419c-8b18-c21c8b0647ac" providerId="ADAL" clId="{16D5F291-1C0F-56FC-9A39-E4DB8F57B837}" dt="2025-11-27T10:32:04.049" v="355" actId="1076"/>
          <ac:cxnSpMkLst>
            <pc:docMk/>
            <pc:sldMk cId="3337673232" sldId="256"/>
            <ac:cxnSpMk id="79" creationId="{A97F0B80-39A9-3948-FC5C-54C909D5AFF9}"/>
          </ac:cxnSpMkLst>
        </pc:cxnChg>
        <pc:cxnChg chg="add mod">
          <ac:chgData name="Erola Tuomas" userId="a14e912c-dd4a-419c-8b18-c21c8b0647ac" providerId="ADAL" clId="{16D5F291-1C0F-56FC-9A39-E4DB8F57B837}" dt="2025-11-26T13:47:00.862" v="158" actId="692"/>
          <ac:cxnSpMkLst>
            <pc:docMk/>
            <pc:sldMk cId="3337673232" sldId="256"/>
            <ac:cxnSpMk id="82" creationId="{C6949099-4B26-7524-3F02-D0CC9B41EA42}"/>
          </ac:cxnSpMkLst>
        </pc:cxnChg>
        <pc:cxnChg chg="add mod">
          <ac:chgData name="Erola Tuomas" userId="a14e912c-dd4a-419c-8b18-c21c8b0647ac" providerId="ADAL" clId="{16D5F291-1C0F-56FC-9A39-E4DB8F57B837}" dt="2025-11-27T11:37:11.955" v="402" actId="14100"/>
          <ac:cxnSpMkLst>
            <pc:docMk/>
            <pc:sldMk cId="3337673232" sldId="256"/>
            <ac:cxnSpMk id="86" creationId="{042EDE63-E25A-0020-4FA4-6FB30D83B8B3}"/>
          </ac:cxnSpMkLst>
        </pc:cxnChg>
        <pc:cxnChg chg="add mod">
          <ac:chgData name="Erola Tuomas" userId="a14e912c-dd4a-419c-8b18-c21c8b0647ac" providerId="ADAL" clId="{16D5F291-1C0F-56FC-9A39-E4DB8F57B837}" dt="2025-11-27T11:37:01.723" v="400" actId="1076"/>
          <ac:cxnSpMkLst>
            <pc:docMk/>
            <pc:sldMk cId="3337673232" sldId="256"/>
            <ac:cxnSpMk id="89" creationId="{EFDD2D84-87F6-4E08-670A-64EA2EB4A313}"/>
          </ac:cxnSpMkLst>
        </pc:cxnChg>
        <pc:cxnChg chg="mod">
          <ac:chgData name="Erola Tuomas" userId="a14e912c-dd4a-419c-8b18-c21c8b0647ac" providerId="ADAL" clId="{16D5F291-1C0F-56FC-9A39-E4DB8F57B837}" dt="2025-11-26T13:33:25.391" v="73" actId="1076"/>
          <ac:cxnSpMkLst>
            <pc:docMk/>
            <pc:sldMk cId="3337673232" sldId="256"/>
            <ac:cxnSpMk id="91" creationId="{7EBD9F16-097D-616F-CA96-37ABADAECFFE}"/>
          </ac:cxnSpMkLst>
        </pc:cxnChg>
        <pc:cxnChg chg="mod">
          <ac:chgData name="Erola Tuomas" userId="a14e912c-dd4a-419c-8b18-c21c8b0647ac" providerId="ADAL" clId="{16D5F291-1C0F-56FC-9A39-E4DB8F57B837}" dt="2025-11-28T13:25:50.947" v="1219" actId="692"/>
          <ac:cxnSpMkLst>
            <pc:docMk/>
            <pc:sldMk cId="3337673232" sldId="256"/>
            <ac:cxnSpMk id="94" creationId="{84BE1A5E-10E7-ADAD-A0B2-0551B743A0C5}"/>
          </ac:cxnSpMkLst>
        </pc:cxnChg>
        <pc:cxnChg chg="add mod">
          <ac:chgData name="Erola Tuomas" userId="a14e912c-dd4a-419c-8b18-c21c8b0647ac" providerId="ADAL" clId="{16D5F291-1C0F-56FC-9A39-E4DB8F57B837}" dt="2025-11-27T11:37:01.723" v="400" actId="1076"/>
          <ac:cxnSpMkLst>
            <pc:docMk/>
            <pc:sldMk cId="3337673232" sldId="256"/>
            <ac:cxnSpMk id="96" creationId="{75BAF46D-0F72-6009-CF71-64BAB2DC43CD}"/>
          </ac:cxnSpMkLst>
        </pc:cxnChg>
        <pc:cxnChg chg="mod">
          <ac:chgData name="Erola Tuomas" userId="a14e912c-dd4a-419c-8b18-c21c8b0647ac" providerId="ADAL" clId="{16D5F291-1C0F-56FC-9A39-E4DB8F57B837}" dt="2025-11-28T13:25:50.947" v="1219" actId="692"/>
          <ac:cxnSpMkLst>
            <pc:docMk/>
            <pc:sldMk cId="3337673232" sldId="256"/>
            <ac:cxnSpMk id="97" creationId="{FE755D0F-4FF6-0AAB-39EB-714FCE25CEA5}"/>
          </ac:cxnSpMkLst>
        </pc:cxnChg>
        <pc:cxnChg chg="mod">
          <ac:chgData name="Erola Tuomas" userId="a14e912c-dd4a-419c-8b18-c21c8b0647ac" providerId="ADAL" clId="{16D5F291-1C0F-56FC-9A39-E4DB8F57B837}" dt="2025-11-28T13:25:50.947" v="1219" actId="692"/>
          <ac:cxnSpMkLst>
            <pc:docMk/>
            <pc:sldMk cId="3337673232" sldId="256"/>
            <ac:cxnSpMk id="100" creationId="{CF29DC00-D84D-018B-5FC0-6CA7EBD11E09}"/>
          </ac:cxnSpMkLst>
        </pc:cxnChg>
        <pc:cxnChg chg="del mod">
          <ac:chgData name="Erola Tuomas" userId="a14e912c-dd4a-419c-8b18-c21c8b0647ac" providerId="ADAL" clId="{16D5F291-1C0F-56FC-9A39-E4DB8F57B837}" dt="2025-11-28T14:34:01.785" v="1222" actId="478"/>
          <ac:cxnSpMkLst>
            <pc:docMk/>
            <pc:sldMk cId="3337673232" sldId="256"/>
            <ac:cxnSpMk id="105" creationId="{D7FA0C0D-AB3C-B762-D356-4593C0F12912}"/>
          </ac:cxnSpMkLst>
        </pc:cxnChg>
        <pc:cxnChg chg="add mod">
          <ac:chgData name="Erola Tuomas" userId="a14e912c-dd4a-419c-8b18-c21c8b0647ac" providerId="ADAL" clId="{16D5F291-1C0F-56FC-9A39-E4DB8F57B837}" dt="2025-11-26T13:48:24.780" v="179" actId="14100"/>
          <ac:cxnSpMkLst>
            <pc:docMk/>
            <pc:sldMk cId="3337673232" sldId="256"/>
            <ac:cxnSpMk id="106" creationId="{2A3D9B8E-C41F-95BA-1706-ED1FBA150745}"/>
          </ac:cxnSpMkLst>
        </pc:cxnChg>
        <pc:cxnChg chg="mod">
          <ac:chgData name="Erola Tuomas" userId="a14e912c-dd4a-419c-8b18-c21c8b0647ac" providerId="ADAL" clId="{16D5F291-1C0F-56FC-9A39-E4DB8F57B837}" dt="2025-11-28T13:25:50.947" v="1219" actId="692"/>
          <ac:cxnSpMkLst>
            <pc:docMk/>
            <pc:sldMk cId="3337673232" sldId="256"/>
            <ac:cxnSpMk id="111" creationId="{23932D4D-04EC-74C5-7B43-51A0ABFF59DB}"/>
          </ac:cxnSpMkLst>
        </pc:cxnChg>
        <pc:cxnChg chg="mod">
          <ac:chgData name="Erola Tuomas" userId="a14e912c-dd4a-419c-8b18-c21c8b0647ac" providerId="ADAL" clId="{16D5F291-1C0F-56FC-9A39-E4DB8F57B837}" dt="2025-11-28T13:25:50.947" v="1219" actId="692"/>
          <ac:cxnSpMkLst>
            <pc:docMk/>
            <pc:sldMk cId="3337673232" sldId="256"/>
            <ac:cxnSpMk id="113" creationId="{58B1D29E-9BDF-E0E0-C83A-3C27128E3DAE}"/>
          </ac:cxnSpMkLst>
        </pc:cxnChg>
        <pc:cxnChg chg="mod">
          <ac:chgData name="Erola Tuomas" userId="a14e912c-dd4a-419c-8b18-c21c8b0647ac" providerId="ADAL" clId="{16D5F291-1C0F-56FC-9A39-E4DB8F57B837}" dt="2025-11-26T13:53:34.966" v="234" actId="14100"/>
          <ac:cxnSpMkLst>
            <pc:docMk/>
            <pc:sldMk cId="3337673232" sldId="256"/>
            <ac:cxnSpMk id="116" creationId="{D1C8BBE0-6758-C433-8167-87D7F8C9D017}"/>
          </ac:cxnSpMkLst>
        </pc:cxnChg>
        <pc:cxnChg chg="add mod">
          <ac:chgData name="Erola Tuomas" userId="a14e912c-dd4a-419c-8b18-c21c8b0647ac" providerId="ADAL" clId="{16D5F291-1C0F-56FC-9A39-E4DB8F57B837}" dt="2025-11-27T10:32:04.049" v="355" actId="1076"/>
          <ac:cxnSpMkLst>
            <pc:docMk/>
            <pc:sldMk cId="3337673232" sldId="256"/>
            <ac:cxnSpMk id="119" creationId="{DCA2CD5A-3F17-9552-A2A0-9F8040F46FAE}"/>
          </ac:cxnSpMkLst>
        </pc:cxnChg>
        <pc:cxnChg chg="mod">
          <ac:chgData name="Erola Tuomas" userId="a14e912c-dd4a-419c-8b18-c21c8b0647ac" providerId="ADAL" clId="{16D5F291-1C0F-56FC-9A39-E4DB8F57B837}" dt="2025-11-28T13:25:44.791" v="1218" actId="692"/>
          <ac:cxnSpMkLst>
            <pc:docMk/>
            <pc:sldMk cId="3337673232" sldId="256"/>
            <ac:cxnSpMk id="120" creationId="{4C2F9493-8EE9-8524-FBA1-72DD8889FAED}"/>
          </ac:cxnSpMkLst>
        </pc:cxnChg>
        <pc:cxnChg chg="mod">
          <ac:chgData name="Erola Tuomas" userId="a14e912c-dd4a-419c-8b18-c21c8b0647ac" providerId="ADAL" clId="{16D5F291-1C0F-56FC-9A39-E4DB8F57B837}" dt="2025-11-27T10:32:04.049" v="355" actId="1076"/>
          <ac:cxnSpMkLst>
            <pc:docMk/>
            <pc:sldMk cId="3337673232" sldId="256"/>
            <ac:cxnSpMk id="123" creationId="{BC61605D-C2B6-B9B6-1441-040E496EEB67}"/>
          </ac:cxnSpMkLst>
        </pc:cxnChg>
        <pc:cxnChg chg="mod">
          <ac:chgData name="Erola Tuomas" userId="a14e912c-dd4a-419c-8b18-c21c8b0647ac" providerId="ADAL" clId="{16D5F291-1C0F-56FC-9A39-E4DB8F57B837}" dt="2025-11-26T13:34:32.624" v="77" actId="14100"/>
          <ac:cxnSpMkLst>
            <pc:docMk/>
            <pc:sldMk cId="3337673232" sldId="256"/>
            <ac:cxnSpMk id="127" creationId="{F8D7FDFF-9477-03F0-E786-E95E73432111}"/>
          </ac:cxnSpMkLst>
        </pc:cxnChg>
        <pc:cxnChg chg="mod">
          <ac:chgData name="Erola Tuomas" userId="a14e912c-dd4a-419c-8b18-c21c8b0647ac" providerId="ADAL" clId="{16D5F291-1C0F-56FC-9A39-E4DB8F57B837}" dt="2025-11-26T13:34:48.957" v="81" actId="14100"/>
          <ac:cxnSpMkLst>
            <pc:docMk/>
            <pc:sldMk cId="3337673232" sldId="256"/>
            <ac:cxnSpMk id="135" creationId="{FF47B139-B9F9-16D8-1321-0575BFB6D664}"/>
          </ac:cxnSpMkLst>
        </pc:cxnChg>
        <pc:cxnChg chg="add mod">
          <ac:chgData name="Erola Tuomas" userId="a14e912c-dd4a-419c-8b18-c21c8b0647ac" providerId="ADAL" clId="{16D5F291-1C0F-56FC-9A39-E4DB8F57B837}" dt="2025-11-26T14:03:36.967" v="253" actId="14100"/>
          <ac:cxnSpMkLst>
            <pc:docMk/>
            <pc:sldMk cId="3337673232" sldId="256"/>
            <ac:cxnSpMk id="136" creationId="{F6E52EF8-FD73-A1BE-2345-E0536817BAAD}"/>
          </ac:cxnSpMkLst>
        </pc:cxnChg>
        <pc:cxnChg chg="mod">
          <ac:chgData name="Erola Tuomas" userId="a14e912c-dd4a-419c-8b18-c21c8b0647ac" providerId="ADAL" clId="{16D5F291-1C0F-56FC-9A39-E4DB8F57B837}" dt="2025-11-27T10:33:06.966" v="356" actId="14861"/>
          <ac:cxnSpMkLst>
            <pc:docMk/>
            <pc:sldMk cId="3337673232" sldId="256"/>
            <ac:cxnSpMk id="143" creationId="{A191D88B-BC78-7939-E7D7-1B11D467BD4F}"/>
          </ac:cxnSpMkLst>
        </pc:cxnChg>
        <pc:cxnChg chg="mod">
          <ac:chgData name="Erola Tuomas" userId="a14e912c-dd4a-419c-8b18-c21c8b0647ac" providerId="ADAL" clId="{16D5F291-1C0F-56FC-9A39-E4DB8F57B837}" dt="2025-11-27T10:33:17.986" v="357" actId="14861"/>
          <ac:cxnSpMkLst>
            <pc:docMk/>
            <pc:sldMk cId="3337673232" sldId="256"/>
            <ac:cxnSpMk id="145" creationId="{596C327B-127C-52CE-2F70-B1605B53E5AF}"/>
          </ac:cxnSpMkLst>
        </pc:cxnChg>
        <pc:cxnChg chg="add mod">
          <ac:chgData name="Erola Tuomas" userId="a14e912c-dd4a-419c-8b18-c21c8b0647ac" providerId="ADAL" clId="{16D5F291-1C0F-56FC-9A39-E4DB8F57B837}" dt="2025-11-27T11:36:51.627" v="399" actId="1076"/>
          <ac:cxnSpMkLst>
            <pc:docMk/>
            <pc:sldMk cId="3337673232" sldId="256"/>
            <ac:cxnSpMk id="147" creationId="{C4E3A9D8-D0C6-65F4-5DD7-38C7C61829EA}"/>
          </ac:cxnSpMkLst>
        </pc:cxnChg>
        <pc:cxnChg chg="add del mod">
          <ac:chgData name="Erola Tuomas" userId="a14e912c-dd4a-419c-8b18-c21c8b0647ac" providerId="ADAL" clId="{16D5F291-1C0F-56FC-9A39-E4DB8F57B837}" dt="2025-11-27T09:25:33.430" v="342" actId="478"/>
          <ac:cxnSpMkLst>
            <pc:docMk/>
            <pc:sldMk cId="3337673232" sldId="256"/>
            <ac:cxnSpMk id="154" creationId="{1200AC60-4D0E-505C-81DA-F082E4BADE01}"/>
          </ac:cxnSpMkLst>
        </pc:cxnChg>
        <pc:cxnChg chg="add mod">
          <ac:chgData name="Erola Tuomas" userId="a14e912c-dd4a-419c-8b18-c21c8b0647ac" providerId="ADAL" clId="{16D5F291-1C0F-56FC-9A39-E4DB8F57B837}" dt="2025-11-27T12:14:16.656" v="429" actId="14100"/>
          <ac:cxnSpMkLst>
            <pc:docMk/>
            <pc:sldMk cId="3337673232" sldId="256"/>
            <ac:cxnSpMk id="161" creationId="{9C31548D-4FA3-8811-2FEC-77BEE38EAC5C}"/>
          </ac:cxnSpMkLst>
        </pc:cxnChg>
        <pc:cxnChg chg="add mod">
          <ac:chgData name="Erola Tuomas" userId="a14e912c-dd4a-419c-8b18-c21c8b0647ac" providerId="ADAL" clId="{16D5F291-1C0F-56FC-9A39-E4DB8F57B837}" dt="2025-11-27T13:35:58.083" v="727" actId="1076"/>
          <ac:cxnSpMkLst>
            <pc:docMk/>
            <pc:sldMk cId="3337673232" sldId="256"/>
            <ac:cxnSpMk id="165" creationId="{DEE9B43A-F391-E0B1-A1E8-95E615F678E1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71" creationId="{46D17923-2685-A31E-1F5B-AD120C387100}"/>
          </ac:cxnSpMkLst>
        </pc:cxnChg>
        <pc:cxnChg chg="add del mod">
          <ac:chgData name="Erola Tuomas" userId="a14e912c-dd4a-419c-8b18-c21c8b0647ac" providerId="ADAL" clId="{16D5F291-1C0F-56FC-9A39-E4DB8F57B837}" dt="2025-11-27T09:25:55.157" v="349" actId="478"/>
          <ac:cxnSpMkLst>
            <pc:docMk/>
            <pc:sldMk cId="3337673232" sldId="256"/>
            <ac:cxnSpMk id="175" creationId="{17916940-2509-AC56-8C3F-2B9E651A3027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76" creationId="{FCD53823-C9F3-99EA-132F-BCD8771032C5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80" creationId="{9F3E8A42-53C8-8F82-655E-4E5197257589}"/>
          </ac:cxnSpMkLst>
        </pc:cxnChg>
        <pc:cxnChg chg="add mod">
          <ac:chgData name="Erola Tuomas" userId="a14e912c-dd4a-419c-8b18-c21c8b0647ac" providerId="ADAL" clId="{16D5F291-1C0F-56FC-9A39-E4DB8F57B837}" dt="2025-11-28T13:25:33.673" v="1215" actId="692"/>
          <ac:cxnSpMkLst>
            <pc:docMk/>
            <pc:sldMk cId="3337673232" sldId="256"/>
            <ac:cxnSpMk id="185" creationId="{61BFA2F7-1DD3-9694-693E-84CBD4E6E3CA}"/>
          </ac:cxnSpMkLst>
        </pc:cxnChg>
        <pc:cxnChg chg="add mod">
          <ac:chgData name="Erola Tuomas" userId="a14e912c-dd4a-419c-8b18-c21c8b0647ac" providerId="ADAL" clId="{16D5F291-1C0F-56FC-9A39-E4DB8F57B837}" dt="2025-11-28T12:16:54.247" v="1198" actId="1076"/>
          <ac:cxnSpMkLst>
            <pc:docMk/>
            <pc:sldMk cId="3337673232" sldId="256"/>
            <ac:cxnSpMk id="191" creationId="{ADDAEE13-E594-8C46-177A-6E0818A24B0B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033" creationId="{19298A06-DA5E-6705-F2EF-956773ECC35C}"/>
          </ac:cxnSpMkLst>
        </pc:cxnChg>
        <pc:cxnChg chg="add mod">
          <ac:chgData name="Erola Tuomas" userId="a14e912c-dd4a-419c-8b18-c21c8b0647ac" providerId="ADAL" clId="{16D5F291-1C0F-56FC-9A39-E4DB8F57B837}" dt="2025-11-27T13:35:54.767" v="726" actId="14100"/>
          <ac:cxnSpMkLst>
            <pc:docMk/>
            <pc:sldMk cId="3337673232" sldId="256"/>
            <ac:cxnSpMk id="1047" creationId="{D9B528D3-4309-F343-6A67-2282DE8EC3E3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054" creationId="{0AFCC342-8B10-6B3E-B787-9C7C56297FAC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057" creationId="{6916B5CD-F88F-8570-36BB-A9CB7F6B9DF2}"/>
          </ac:cxnSpMkLst>
        </pc:cxnChg>
        <pc:cxnChg chg="add mod">
          <ac:chgData name="Erola Tuomas" userId="a14e912c-dd4a-419c-8b18-c21c8b0647ac" providerId="ADAL" clId="{16D5F291-1C0F-56FC-9A39-E4DB8F57B837}" dt="2025-11-27T12:21:53.037" v="511" actId="1076"/>
          <ac:cxnSpMkLst>
            <pc:docMk/>
            <pc:sldMk cId="3337673232" sldId="256"/>
            <ac:cxnSpMk id="1060" creationId="{AD50051B-E2F4-5FFF-D477-D8EDF1E97CEF}"/>
          </ac:cxnSpMkLst>
        </pc:cxnChg>
        <pc:cxnChg chg="add mod">
          <ac:chgData name="Erola Tuomas" userId="a14e912c-dd4a-419c-8b18-c21c8b0647ac" providerId="ADAL" clId="{16D5F291-1C0F-56FC-9A39-E4DB8F57B837}" dt="2025-11-27T12:20:29.605" v="485"/>
          <ac:cxnSpMkLst>
            <pc:docMk/>
            <pc:sldMk cId="3337673232" sldId="256"/>
            <ac:cxnSpMk id="1063" creationId="{71F0D048-0A2D-5A0B-70C1-70E5E38FB269}"/>
          </ac:cxnSpMkLst>
        </pc:cxnChg>
        <pc:cxnChg chg="add mod">
          <ac:chgData name="Erola Tuomas" userId="a14e912c-dd4a-419c-8b18-c21c8b0647ac" providerId="ADAL" clId="{16D5F291-1C0F-56FC-9A39-E4DB8F57B837}" dt="2025-11-27T12:20:41.621" v="491" actId="14100"/>
          <ac:cxnSpMkLst>
            <pc:docMk/>
            <pc:sldMk cId="3337673232" sldId="256"/>
            <ac:cxnSpMk id="1064" creationId="{976DD72D-E05C-BD25-382D-C80F386514E0}"/>
          </ac:cxnSpMkLst>
        </pc:cxnChg>
        <pc:cxnChg chg="add mod">
          <ac:chgData name="Erola Tuomas" userId="a14e912c-dd4a-419c-8b18-c21c8b0647ac" providerId="ADAL" clId="{16D5F291-1C0F-56FC-9A39-E4DB8F57B837}" dt="2025-11-27T12:21:59.620" v="512" actId="14100"/>
          <ac:cxnSpMkLst>
            <pc:docMk/>
            <pc:sldMk cId="3337673232" sldId="256"/>
            <ac:cxnSpMk id="1067" creationId="{64A5B721-B30F-A2E6-FF7A-C6ADA1AAD711}"/>
          </ac:cxnSpMkLst>
        </pc:cxnChg>
        <pc:cxnChg chg="add mod">
          <ac:chgData name="Erola Tuomas" userId="a14e912c-dd4a-419c-8b18-c21c8b0647ac" providerId="ADAL" clId="{16D5F291-1C0F-56FC-9A39-E4DB8F57B837}" dt="2025-11-28T12:17:06.316" v="1201" actId="14100"/>
          <ac:cxnSpMkLst>
            <pc:docMk/>
            <pc:sldMk cId="3337673232" sldId="256"/>
            <ac:cxnSpMk id="1078" creationId="{D56A022B-421D-7463-E298-5F268DF0747D}"/>
          </ac:cxnSpMkLst>
        </pc:cxnChg>
        <pc:cxnChg chg="add mod">
          <ac:chgData name="Erola Tuomas" userId="a14e912c-dd4a-419c-8b18-c21c8b0647ac" providerId="ADAL" clId="{16D5F291-1C0F-56FC-9A39-E4DB8F57B837}" dt="2025-11-27T12:22:47.282" v="524"/>
          <ac:cxnSpMkLst>
            <pc:docMk/>
            <pc:sldMk cId="3337673232" sldId="256"/>
            <ac:cxnSpMk id="1082" creationId="{F39CE18B-CB9B-C279-D872-AD44F81ABB71}"/>
          </ac:cxnSpMkLst>
        </pc:cxnChg>
        <pc:cxnChg chg="add mod">
          <ac:chgData name="Erola Tuomas" userId="a14e912c-dd4a-419c-8b18-c21c8b0647ac" providerId="ADAL" clId="{16D5F291-1C0F-56FC-9A39-E4DB8F57B837}" dt="2025-11-27T12:23:01.803" v="528" actId="14100"/>
          <ac:cxnSpMkLst>
            <pc:docMk/>
            <pc:sldMk cId="3337673232" sldId="256"/>
            <ac:cxnSpMk id="1083" creationId="{E9CED324-CB55-02E7-4EEA-32409C28E92D}"/>
          </ac:cxnSpMkLst>
        </pc:cxnChg>
        <pc:cxnChg chg="add mod">
          <ac:chgData name="Erola Tuomas" userId="a14e912c-dd4a-419c-8b18-c21c8b0647ac" providerId="ADAL" clId="{16D5F291-1C0F-56FC-9A39-E4DB8F57B837}" dt="2025-11-27T12:23:20.053" v="531" actId="14100"/>
          <ac:cxnSpMkLst>
            <pc:docMk/>
            <pc:sldMk cId="3337673232" sldId="256"/>
            <ac:cxnSpMk id="1085" creationId="{19CC91C8-2BA7-FA75-3DA1-F3C047361C51}"/>
          </ac:cxnSpMkLst>
        </pc:cxnChg>
        <pc:cxnChg chg="add mod">
          <ac:chgData name="Erola Tuomas" userId="a14e912c-dd4a-419c-8b18-c21c8b0647ac" providerId="ADAL" clId="{16D5F291-1C0F-56FC-9A39-E4DB8F57B837}" dt="2025-11-27T12:24:03.137" v="542" actId="1076"/>
          <ac:cxnSpMkLst>
            <pc:docMk/>
            <pc:sldMk cId="3337673232" sldId="256"/>
            <ac:cxnSpMk id="1087" creationId="{00DBD207-73D2-6F9A-AC66-2BE00717FEB7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093" creationId="{D49B1398-387F-3A70-61C7-C329510526F5}"/>
          </ac:cxnSpMkLst>
        </pc:cxnChg>
        <pc:cxnChg chg="add mod">
          <ac:chgData name="Erola Tuomas" userId="a14e912c-dd4a-419c-8b18-c21c8b0647ac" providerId="ADAL" clId="{16D5F291-1C0F-56FC-9A39-E4DB8F57B837}" dt="2025-11-28T13:24:41.340" v="1207" actId="692"/>
          <ac:cxnSpMkLst>
            <pc:docMk/>
            <pc:sldMk cId="3337673232" sldId="256"/>
            <ac:cxnSpMk id="1109" creationId="{73F72052-80C8-BCD8-FE25-671DB4FA1713}"/>
          </ac:cxnSpMkLst>
        </pc:cxnChg>
        <pc:cxnChg chg="add mod">
          <ac:chgData name="Erola Tuomas" userId="a14e912c-dd4a-419c-8b18-c21c8b0647ac" providerId="ADAL" clId="{16D5F291-1C0F-56FC-9A39-E4DB8F57B837}" dt="2025-11-28T13:24:28.355" v="1205" actId="692"/>
          <ac:cxnSpMkLst>
            <pc:docMk/>
            <pc:sldMk cId="3337673232" sldId="256"/>
            <ac:cxnSpMk id="1113" creationId="{3F980E80-30AF-8C0A-E481-08C48FD01852}"/>
          </ac:cxnSpMkLst>
        </pc:cxnChg>
        <pc:cxnChg chg="add mod">
          <ac:chgData name="Erola Tuomas" userId="a14e912c-dd4a-419c-8b18-c21c8b0647ac" providerId="ADAL" clId="{16D5F291-1C0F-56FC-9A39-E4DB8F57B837}" dt="2025-11-28T13:25:21.123" v="1213" actId="692"/>
          <ac:cxnSpMkLst>
            <pc:docMk/>
            <pc:sldMk cId="3337673232" sldId="256"/>
            <ac:cxnSpMk id="1120" creationId="{3896CB81-7331-CC8C-278D-F7AE0BAE884A}"/>
          </ac:cxnSpMkLst>
        </pc:cxnChg>
      </pc:sldChg>
      <pc:sldChg chg="addSp delSp modSp new mod">
        <pc:chgData name="Erola Tuomas" userId="a14e912c-dd4a-419c-8b18-c21c8b0647ac" providerId="ADAL" clId="{16D5F291-1C0F-56FC-9A39-E4DB8F57B837}" dt="2025-11-28T12:26:00.883" v="1202" actId="1076"/>
        <pc:sldMkLst>
          <pc:docMk/>
          <pc:sldMk cId="2106029110" sldId="257"/>
        </pc:sldMkLst>
        <pc:spChg chg="del">
          <ac:chgData name="Erola Tuomas" userId="a14e912c-dd4a-419c-8b18-c21c8b0647ac" providerId="ADAL" clId="{16D5F291-1C0F-56FC-9A39-E4DB8F57B837}" dt="2025-11-27T14:10:38.047" v="741" actId="478"/>
          <ac:spMkLst>
            <pc:docMk/>
            <pc:sldMk cId="2106029110" sldId="257"/>
            <ac:spMk id="2" creationId="{DF61FCC7-BEF4-D713-9526-11606F5A42CF}"/>
          </ac:spMkLst>
        </pc:spChg>
        <pc:spChg chg="del">
          <ac:chgData name="Erola Tuomas" userId="a14e912c-dd4a-419c-8b18-c21c8b0647ac" providerId="ADAL" clId="{16D5F291-1C0F-56FC-9A39-E4DB8F57B837}" dt="2025-11-27T14:10:39.757" v="742" actId="478"/>
          <ac:spMkLst>
            <pc:docMk/>
            <pc:sldMk cId="2106029110" sldId="257"/>
            <ac:spMk id="3" creationId="{F3133F5B-03A2-A1AD-F961-0F779929946D}"/>
          </ac:spMkLst>
        </pc:spChg>
        <pc:spChg chg="del mod topLvl">
          <ac:chgData name="Erola Tuomas" userId="a14e912c-dd4a-419c-8b18-c21c8b0647ac" providerId="ADAL" clId="{16D5F291-1C0F-56FC-9A39-E4DB8F57B837}" dt="2025-11-27T14:21:10.940" v="1102" actId="478"/>
          <ac:spMkLst>
            <pc:docMk/>
            <pc:sldMk cId="2106029110" sldId="257"/>
            <ac:spMk id="12" creationId="{042B9969-4129-BBE5-C677-DB8184F8E90A}"/>
          </ac:spMkLst>
        </pc:spChg>
        <pc:spChg chg="add mod">
          <ac:chgData name="Erola Tuomas" userId="a14e912c-dd4a-419c-8b18-c21c8b0647ac" providerId="ADAL" clId="{16D5F291-1C0F-56FC-9A39-E4DB8F57B837}" dt="2025-11-28T12:26:00.883" v="1202" actId="1076"/>
          <ac:spMkLst>
            <pc:docMk/>
            <pc:sldMk cId="2106029110" sldId="257"/>
            <ac:spMk id="13" creationId="{A270CBB8-38DD-A62B-B7D7-C4ECDDB68ADC}"/>
          </ac:spMkLst>
        </pc:spChg>
        <pc:spChg chg="add mod">
          <ac:chgData name="Erola Tuomas" userId="a14e912c-dd4a-419c-8b18-c21c8b0647ac" providerId="ADAL" clId="{16D5F291-1C0F-56FC-9A39-E4DB8F57B837}" dt="2025-11-28T11:03:40.631" v="1195" actId="14100"/>
          <ac:spMkLst>
            <pc:docMk/>
            <pc:sldMk cId="2106029110" sldId="257"/>
            <ac:spMk id="14" creationId="{56AB31C2-E515-B2AB-64BF-25035B2218F7}"/>
          </ac:spMkLst>
        </pc:spChg>
        <pc:spChg chg="add mod">
          <ac:chgData name="Erola Tuomas" userId="a14e912c-dd4a-419c-8b18-c21c8b0647ac" providerId="ADAL" clId="{16D5F291-1C0F-56FC-9A39-E4DB8F57B837}" dt="2025-11-27T14:37:33.779" v="1165" actId="688"/>
          <ac:spMkLst>
            <pc:docMk/>
            <pc:sldMk cId="2106029110" sldId="257"/>
            <ac:spMk id="15" creationId="{4AECD91C-767F-DAA3-5768-7AC824EA5009}"/>
          </ac:spMkLst>
        </pc:spChg>
        <pc:spChg chg="add mod">
          <ac:chgData name="Erola Tuomas" userId="a14e912c-dd4a-419c-8b18-c21c8b0647ac" providerId="ADAL" clId="{16D5F291-1C0F-56FC-9A39-E4DB8F57B837}" dt="2025-11-27T14:37:37.578" v="1166" actId="688"/>
          <ac:spMkLst>
            <pc:docMk/>
            <pc:sldMk cId="2106029110" sldId="257"/>
            <ac:spMk id="16" creationId="{100885E2-1708-067F-4366-5FD465107BBA}"/>
          </ac:spMkLst>
        </pc:spChg>
        <pc:spChg chg="add mod">
          <ac:chgData name="Erola Tuomas" userId="a14e912c-dd4a-419c-8b18-c21c8b0647ac" providerId="ADAL" clId="{16D5F291-1C0F-56FC-9A39-E4DB8F57B837}" dt="2025-11-27T14:40:33.447" v="1176" actId="207"/>
          <ac:spMkLst>
            <pc:docMk/>
            <pc:sldMk cId="2106029110" sldId="257"/>
            <ac:spMk id="18" creationId="{C4F1152C-3035-F1F1-6D39-D3365A7E390A}"/>
          </ac:spMkLst>
        </pc:spChg>
        <pc:spChg chg="add mod">
          <ac:chgData name="Erola Tuomas" userId="a14e912c-dd4a-419c-8b18-c21c8b0647ac" providerId="ADAL" clId="{16D5F291-1C0F-56FC-9A39-E4DB8F57B837}" dt="2025-11-27T14:41:21.144" v="1187" actId="1076"/>
          <ac:spMkLst>
            <pc:docMk/>
            <pc:sldMk cId="2106029110" sldId="257"/>
            <ac:spMk id="19" creationId="{DC3ED535-80D2-82E7-5295-5D745EB31B67}"/>
          </ac:spMkLst>
        </pc:spChg>
        <pc:spChg chg="add mod">
          <ac:chgData name="Erola Tuomas" userId="a14e912c-dd4a-419c-8b18-c21c8b0647ac" providerId="ADAL" clId="{16D5F291-1C0F-56FC-9A39-E4DB8F57B837}" dt="2025-11-28T11:03:35.716" v="1193" actId="1076"/>
          <ac:spMkLst>
            <pc:docMk/>
            <pc:sldMk cId="2106029110" sldId="257"/>
            <ac:spMk id="20" creationId="{F4EE5505-B3D0-FAF3-EB5C-170635E22C90}"/>
          </ac:spMkLst>
        </pc:spChg>
        <pc:grpChg chg="add del mod">
          <ac:chgData name="Erola Tuomas" userId="a14e912c-dd4a-419c-8b18-c21c8b0647ac" providerId="ADAL" clId="{16D5F291-1C0F-56FC-9A39-E4DB8F57B837}" dt="2025-11-27T14:21:10.940" v="1102" actId="478"/>
          <ac:grpSpMkLst>
            <pc:docMk/>
            <pc:sldMk cId="2106029110" sldId="257"/>
            <ac:grpSpMk id="10" creationId="{8BFE2F70-3145-C858-59F1-CC8CA5E2CE18}"/>
          </ac:grpSpMkLst>
        </pc:grpChg>
        <pc:grpChg chg="add mod">
          <ac:chgData name="Erola Tuomas" userId="a14e912c-dd4a-419c-8b18-c21c8b0647ac" providerId="ADAL" clId="{16D5F291-1C0F-56FC-9A39-E4DB8F57B837}" dt="2025-11-27T14:37:49.261" v="1168" actId="1076"/>
          <ac:grpSpMkLst>
            <pc:docMk/>
            <pc:sldMk cId="2106029110" sldId="257"/>
            <ac:grpSpMk id="17" creationId="{134A56DD-6021-E14C-1D2F-906E39BD3CDA}"/>
          </ac:grpSpMkLst>
        </pc:grpChg>
        <pc:picChg chg="add mod">
          <ac:chgData name="Erola Tuomas" userId="a14e912c-dd4a-419c-8b18-c21c8b0647ac" providerId="ADAL" clId="{16D5F291-1C0F-56FC-9A39-E4DB8F57B837}" dt="2025-11-27T14:11:02.622" v="747"/>
          <ac:picMkLst>
            <pc:docMk/>
            <pc:sldMk cId="2106029110" sldId="257"/>
            <ac:picMk id="5" creationId="{795E2063-40AE-31CA-6B14-215636E152A4}"/>
          </ac:picMkLst>
        </pc:picChg>
        <pc:picChg chg="add del mod">
          <ac:chgData name="Erola Tuomas" userId="a14e912c-dd4a-419c-8b18-c21c8b0647ac" providerId="ADAL" clId="{16D5F291-1C0F-56FC-9A39-E4DB8F57B837}" dt="2025-11-27T14:13:32.010" v="975" actId="478"/>
          <ac:picMkLst>
            <pc:docMk/>
            <pc:sldMk cId="2106029110" sldId="257"/>
            <ac:picMk id="6" creationId="{747E22A2-C0B8-7D56-8DE7-B3434AD3269D}"/>
          </ac:picMkLst>
        </pc:picChg>
        <pc:picChg chg="add mod">
          <ac:chgData name="Erola Tuomas" userId="a14e912c-dd4a-419c-8b18-c21c8b0647ac" providerId="ADAL" clId="{16D5F291-1C0F-56FC-9A39-E4DB8F57B837}" dt="2025-11-27T14:18:47.092" v="1006" actId="1076"/>
          <ac:picMkLst>
            <pc:docMk/>
            <pc:sldMk cId="2106029110" sldId="257"/>
            <ac:picMk id="7" creationId="{BAABE747-EAEE-73B9-EB1E-FBA4FB8CBB1A}"/>
          </ac:picMkLst>
        </pc:picChg>
        <pc:picChg chg="add mod">
          <ac:chgData name="Erola Tuomas" userId="a14e912c-dd4a-419c-8b18-c21c8b0647ac" providerId="ADAL" clId="{16D5F291-1C0F-56FC-9A39-E4DB8F57B837}" dt="2025-11-27T14:37:51.473" v="1170" actId="1076"/>
          <ac:picMkLst>
            <pc:docMk/>
            <pc:sldMk cId="2106029110" sldId="257"/>
            <ac:picMk id="8" creationId="{2496DF2B-F916-29B6-CA29-976151F6A2C9}"/>
          </ac:picMkLst>
        </pc:picChg>
        <pc:picChg chg="add mod">
          <ac:chgData name="Erola Tuomas" userId="a14e912c-dd4a-419c-8b18-c21c8b0647ac" providerId="ADAL" clId="{16D5F291-1C0F-56FC-9A39-E4DB8F57B837}" dt="2025-11-27T14:37:15.129" v="1160" actId="1076"/>
          <ac:picMkLst>
            <pc:docMk/>
            <pc:sldMk cId="2106029110" sldId="257"/>
            <ac:picMk id="9" creationId="{B489A426-79C7-6A7D-9320-91B46ADDDBAC}"/>
          </ac:picMkLst>
        </pc:picChg>
        <pc:picChg chg="mod topLvl">
          <ac:chgData name="Erola Tuomas" userId="a14e912c-dd4a-419c-8b18-c21c8b0647ac" providerId="ADAL" clId="{16D5F291-1C0F-56FC-9A39-E4DB8F57B837}" dt="2025-11-28T11:43:49.932" v="1197" actId="1076"/>
          <ac:picMkLst>
            <pc:docMk/>
            <pc:sldMk cId="2106029110" sldId="257"/>
            <ac:picMk id="11" creationId="{EAE1E248-7288-B866-79FD-F799C95491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E2266-790D-EE4F-B476-E413FBE9DFF2}" type="datetimeFigureOut">
              <a:rPr lang="en-FI" smtClean="0"/>
              <a:t>27.11.2025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553C2-D98C-FA49-87C1-1E9DB32A8F7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616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A553C2-D98C-FA49-87C1-1E9DB32A8F71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614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94EC-CC56-8EE8-CCE8-5A0CA298B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04717-63EE-FCD2-D85E-4EFF06963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0FA3-911B-2D54-1F5E-9F3048A8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800E6-9394-E789-94FA-7B747A7B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BD3E2-7C5D-C416-5E6D-F0B5C3FA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553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C6E-26CB-8953-AF51-4A0D6BE4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F1504-1DDD-466E-7A47-2C43497B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F7059-0463-385C-9CC2-E3C21D56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CE28-5D16-299C-6852-44FF8C78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8530B-972D-180B-1F1D-7F4E2200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1144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747B2-4DE0-627D-FD7A-8DA20938D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A1E0D-329C-79BD-526F-39BC683AF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3D61-84F9-58EB-F288-5B94605F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A649-340D-3C9E-7A4D-24BDB165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7B14B-2B0B-95C5-770B-FC312280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283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8F2B-9AC2-E878-34FA-ACF8EC84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0C21-8887-33C9-A789-4348FE0FF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FE96D-8C7E-D61D-D035-5945A204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62B01-369B-BA13-3580-E93341A29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0F64-77AC-DA6B-8636-994438E7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2557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5076-CFF6-829B-3C77-A3305838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5C851-8808-CB58-280A-2E8528E4C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E2405-6D7C-43A0-40CD-8EBE9D1C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C526-2864-7F38-8171-2AC85DFE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F224-845A-F26B-4F73-074117E8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9764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5ECA-9240-06CD-FC20-BF724CD7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0548-3426-9DEA-B5E7-4978EF80D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22682-61AD-F99C-F75C-6738F5310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40D6F-5808-7D74-9A5B-2408DD45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9CC18-0490-5077-EF1C-9FDEB561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D7D60-4089-2E66-7FFA-C20EE947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2414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C623-4EB9-B627-4D93-37D22864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2AACF-3FE6-CC21-F588-288E69B90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0526-C704-AAA7-5565-1713A1671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6054B-55CA-EC41-10B4-31F551E2B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6ACFC-1182-2635-CAE1-22BE7D5C5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09183-DB0B-114F-B1BA-6B467BA4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62DB3-DFEA-4F50-8D12-197C45AC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3E438-DC0B-0375-FE22-DBD3E10D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6998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792-3039-D10E-8938-248FDFDE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2F2DE-7870-67CA-D232-7667A437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1584D-9EFE-E036-6064-7A30EDC4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22FEE-60ED-05AE-30EF-0255E574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5322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3AFC9-954D-A2E8-AB1F-B9AD3A4D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25C12-07F3-2362-9258-C18B0AA3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40722-E480-565B-A35E-1D5B1119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3882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B2FE-FE2E-DB1D-9A70-D60B3C93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6E0F-EE2D-325C-071D-3AB6718E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DB834-964D-BCAF-49E3-D7E7E09B8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4C9BD-4129-9DDA-0467-98C43615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8826C-89C4-33F7-0CC3-1A5765E6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F15D9-E485-9654-1E3E-9F1F7F5A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8898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9B6-6530-49A1-D2B3-04B5D9C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E6600-5345-11FA-9D4D-E6E2F332D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462E5-B3A0-F704-6F08-174D25287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1459C-2710-6AB8-D518-A742581D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062AC-39B4-73AA-D482-9D548FAA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63718-6FD6-9A5B-A5EF-7E98D27E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351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6325D-FE2D-1D04-5BBD-733CB25C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093F-B7EC-FBC4-5619-30BF4DA40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F3380-770B-2719-58E5-F2D0CA073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DF076-9B68-0340-90DE-4CD6E8A55256}" type="datetimeFigureOut">
              <a:rPr lang="en-FI" smtClean="0"/>
              <a:t>26.11.2025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B73D0-ACCC-DDAA-706A-D0472633F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B34DE-2E20-EBC6-356A-C4369A1F0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216F7-E25F-C64C-950D-228A5979A64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7701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026E73-0F52-3FCD-20FE-48D751BB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415" y="4776144"/>
            <a:ext cx="1361963" cy="13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F283EC-9628-D9DB-6030-936AFDB84186}"/>
              </a:ext>
            </a:extLst>
          </p:cNvPr>
          <p:cNvGrpSpPr/>
          <p:nvPr/>
        </p:nvGrpSpPr>
        <p:grpSpPr>
          <a:xfrm>
            <a:off x="335339" y="4320363"/>
            <a:ext cx="3322221" cy="2452047"/>
            <a:chOff x="335339" y="4320363"/>
            <a:chExt cx="3322221" cy="24520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CD40EA-DB22-6FAF-D4AB-3734E5CE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130715" y="5238727"/>
              <a:ext cx="1744250" cy="132311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1A9C56-82D5-F6F3-C651-DB3DBC873E81}"/>
                </a:ext>
              </a:extLst>
            </p:cNvPr>
            <p:cNvSpPr txBox="1"/>
            <p:nvPr/>
          </p:nvSpPr>
          <p:spPr>
            <a:xfrm>
              <a:off x="335339" y="4320363"/>
              <a:ext cx="3322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MPU6050 6-axis accelerometer</a:t>
              </a:r>
              <a:endParaRPr lang="en-FI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20479F-9869-0CAB-A590-01B478A8CD45}"/>
              </a:ext>
            </a:extLst>
          </p:cNvPr>
          <p:cNvGrpSpPr/>
          <p:nvPr/>
        </p:nvGrpSpPr>
        <p:grpSpPr>
          <a:xfrm>
            <a:off x="1627910" y="2545386"/>
            <a:ext cx="1195752" cy="1650964"/>
            <a:chOff x="1443942" y="2522863"/>
            <a:chExt cx="1195752" cy="16509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6B2FB2-96D6-83E0-4274-4F0CB379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401001" y="3050812"/>
              <a:ext cx="1281632" cy="9643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AC7531-B003-6F62-7DFA-8D5EA01C06EF}"/>
                </a:ext>
              </a:extLst>
            </p:cNvPr>
            <p:cNvSpPr txBox="1"/>
            <p:nvPr/>
          </p:nvSpPr>
          <p:spPr>
            <a:xfrm>
              <a:off x="1443942" y="2522863"/>
              <a:ext cx="119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I" dirty="0"/>
                <a:t>BMP280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97F899-63D4-25E6-E072-5B465128FD28}"/>
              </a:ext>
            </a:extLst>
          </p:cNvPr>
          <p:cNvGrpSpPr/>
          <p:nvPr/>
        </p:nvGrpSpPr>
        <p:grpSpPr>
          <a:xfrm>
            <a:off x="1306127" y="250327"/>
            <a:ext cx="2063777" cy="2061807"/>
            <a:chOff x="1306127" y="250327"/>
            <a:chExt cx="2063777" cy="20618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8F8906-630B-CD04-FFB6-67B67DBE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423949" y="550424"/>
              <a:ext cx="1643888" cy="18795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5165DB-CD8F-837A-9309-612CCD69111A}"/>
                </a:ext>
              </a:extLst>
            </p:cNvPr>
            <p:cNvSpPr txBox="1"/>
            <p:nvPr/>
          </p:nvSpPr>
          <p:spPr>
            <a:xfrm>
              <a:off x="1306127" y="250327"/>
              <a:ext cx="206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SD Card reader</a:t>
              </a:r>
              <a:endParaRPr lang="en-FI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0A2477-B3B8-1BE6-E6EC-E6DA2E2081E0}"/>
              </a:ext>
            </a:extLst>
          </p:cNvPr>
          <p:cNvSpPr txBox="1"/>
          <p:nvPr/>
        </p:nvSpPr>
        <p:spPr>
          <a:xfrm>
            <a:off x="2641981" y="1905043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3v3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5E315-59BE-F157-A972-655AA37D8E92}"/>
              </a:ext>
            </a:extLst>
          </p:cNvPr>
          <p:cNvSpPr txBox="1"/>
          <p:nvPr/>
        </p:nvSpPr>
        <p:spPr>
          <a:xfrm>
            <a:off x="2583576" y="1455589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MOSI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72A9B-99FC-3032-E5A1-B021CE855540}"/>
              </a:ext>
            </a:extLst>
          </p:cNvPr>
          <p:cNvSpPr txBox="1"/>
          <p:nvPr/>
        </p:nvSpPr>
        <p:spPr>
          <a:xfrm>
            <a:off x="2600351" y="1229933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CLK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15879-2C73-F654-17F4-601801F55411}"/>
              </a:ext>
            </a:extLst>
          </p:cNvPr>
          <p:cNvSpPr txBox="1"/>
          <p:nvPr/>
        </p:nvSpPr>
        <p:spPr>
          <a:xfrm>
            <a:off x="2566802" y="993166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MISO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93C2FB-E024-E89F-8601-CFFF8AF347A1}"/>
              </a:ext>
            </a:extLst>
          </p:cNvPr>
          <p:cNvSpPr txBox="1"/>
          <p:nvPr/>
        </p:nvSpPr>
        <p:spPr>
          <a:xfrm>
            <a:off x="2583576" y="746945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GND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5E081A-1E1B-F45A-208C-E98A9A769D47}"/>
              </a:ext>
            </a:extLst>
          </p:cNvPr>
          <p:cNvGrpSpPr/>
          <p:nvPr/>
        </p:nvGrpSpPr>
        <p:grpSpPr>
          <a:xfrm>
            <a:off x="5080394" y="2099107"/>
            <a:ext cx="2016357" cy="3402444"/>
            <a:chOff x="5664922" y="2054907"/>
            <a:chExt cx="2016357" cy="340244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9761C8-B3F7-E5B5-6934-2C6D7B03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144305" y="2575524"/>
              <a:ext cx="3057592" cy="20163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F63D06-EE18-0FB4-5A30-F117B6268CAE}"/>
                </a:ext>
              </a:extLst>
            </p:cNvPr>
            <p:cNvSpPr txBox="1"/>
            <p:nvPr/>
          </p:nvSpPr>
          <p:spPr>
            <a:xfrm>
              <a:off x="6108234" y="5088019"/>
              <a:ext cx="119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I" dirty="0"/>
                <a:t>ESP8266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ACC820-E0E2-637A-D3B4-AF60F3D4E80A}"/>
              </a:ext>
            </a:extLst>
          </p:cNvPr>
          <p:cNvGrpSpPr/>
          <p:nvPr/>
        </p:nvGrpSpPr>
        <p:grpSpPr>
          <a:xfrm>
            <a:off x="9420414" y="60486"/>
            <a:ext cx="1961666" cy="1528030"/>
            <a:chOff x="9420414" y="60486"/>
            <a:chExt cx="1961666" cy="152803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88258F-A41D-894B-0515-2586DE325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0008626" y="-31159"/>
              <a:ext cx="918813" cy="182809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61F797-1577-0447-1A15-DA89F61AAC85}"/>
                </a:ext>
              </a:extLst>
            </p:cNvPr>
            <p:cNvSpPr txBox="1"/>
            <p:nvPr/>
          </p:nvSpPr>
          <p:spPr>
            <a:xfrm>
              <a:off x="9455767" y="1342295"/>
              <a:ext cx="635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1000" dirty="0"/>
                <a:t>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724BEC-20F5-A7E5-D0FE-CA004EBDDC84}"/>
                </a:ext>
              </a:extLst>
            </p:cNvPr>
            <p:cNvSpPr txBox="1"/>
            <p:nvPr/>
          </p:nvSpPr>
          <p:spPr>
            <a:xfrm>
              <a:off x="9420414" y="245152"/>
              <a:ext cx="635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1000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04F70B-1524-A429-CFD0-FF3E4E670FF3}"/>
                </a:ext>
              </a:extLst>
            </p:cNvPr>
            <p:cNvSpPr txBox="1"/>
            <p:nvPr/>
          </p:nvSpPr>
          <p:spPr>
            <a:xfrm>
              <a:off x="9870156" y="60486"/>
              <a:ext cx="119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I" dirty="0"/>
                <a:t>9V battery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C4A2E8-7862-E37A-712C-5618F4949EC6}"/>
              </a:ext>
            </a:extLst>
          </p:cNvPr>
          <p:cNvGrpSpPr/>
          <p:nvPr/>
        </p:nvGrpSpPr>
        <p:grpSpPr>
          <a:xfrm>
            <a:off x="5975192" y="-11156"/>
            <a:ext cx="1436710" cy="1628482"/>
            <a:chOff x="7557006" y="156466"/>
            <a:chExt cx="1436710" cy="162848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096C3C-7A48-C0FD-CEDE-AB3C7F884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4837" y="491373"/>
              <a:ext cx="461047" cy="12935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B729E8-570F-7C9A-9C89-D866AD771A19}"/>
                </a:ext>
              </a:extLst>
            </p:cNvPr>
            <p:cNvSpPr txBox="1"/>
            <p:nvPr/>
          </p:nvSpPr>
          <p:spPr>
            <a:xfrm>
              <a:off x="7557006" y="156466"/>
              <a:ext cx="1436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I" sz="1400" dirty="0"/>
                <a:t>5V Regulator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7F17B7-89F6-620E-E6A5-73AF9CC86475}"/>
              </a:ext>
            </a:extLst>
          </p:cNvPr>
          <p:cNvCxnSpPr/>
          <p:nvPr/>
        </p:nvCxnSpPr>
        <p:spPr>
          <a:xfrm flipH="1">
            <a:off x="10323008" y="6195012"/>
            <a:ext cx="14988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E1BE02-58AD-7394-A572-16198E796ED2}"/>
              </a:ext>
            </a:extLst>
          </p:cNvPr>
          <p:cNvGrpSpPr/>
          <p:nvPr/>
        </p:nvGrpSpPr>
        <p:grpSpPr>
          <a:xfrm>
            <a:off x="6589561" y="647948"/>
            <a:ext cx="1373967" cy="1309814"/>
            <a:chOff x="7112307" y="1929365"/>
            <a:chExt cx="1373967" cy="130981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3D98B2E-6A7C-8170-5F53-4DDF5230B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2307" y="2881092"/>
              <a:ext cx="0" cy="35808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4BCBCF-1D37-AEDC-B3EE-BA903A17A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369" y="1929365"/>
              <a:ext cx="54890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99516E-17F6-BE40-792F-AD07D095BDD4}"/>
              </a:ext>
            </a:extLst>
          </p:cNvPr>
          <p:cNvGrpSpPr/>
          <p:nvPr/>
        </p:nvGrpSpPr>
        <p:grpSpPr>
          <a:xfrm>
            <a:off x="4690040" y="1609849"/>
            <a:ext cx="2152194" cy="5136356"/>
            <a:chOff x="4690040" y="1609849"/>
            <a:chExt cx="2152194" cy="513635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71ADF3-4D6F-4165-19D1-1E933520DDA8}"/>
                </a:ext>
              </a:extLst>
            </p:cNvPr>
            <p:cNvCxnSpPr>
              <a:cxnSpLocks/>
            </p:cNvCxnSpPr>
            <p:nvPr/>
          </p:nvCxnSpPr>
          <p:spPr>
            <a:xfrm>
              <a:off x="4699733" y="4381755"/>
              <a:ext cx="4541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006A215-7E51-18E8-2A98-6EFF4DCBF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870" y="1609849"/>
              <a:ext cx="0" cy="4183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21E82DC-F66A-31A8-E630-C1CC44D9C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040" y="2028153"/>
              <a:ext cx="21521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C8D797D-B014-DE9B-FDF1-0A313C241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733" y="2028153"/>
              <a:ext cx="0" cy="47180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36ADCBA-E483-1B86-FBDD-09160D5C7D14}"/>
              </a:ext>
            </a:extLst>
          </p:cNvPr>
          <p:cNvCxnSpPr>
            <a:cxnSpLocks/>
          </p:cNvCxnSpPr>
          <p:nvPr/>
        </p:nvCxnSpPr>
        <p:spPr>
          <a:xfrm>
            <a:off x="6700088" y="1609849"/>
            <a:ext cx="0" cy="30816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97F0B80-39A9-3948-FC5C-54C909D5AFF9}"/>
              </a:ext>
            </a:extLst>
          </p:cNvPr>
          <p:cNvCxnSpPr>
            <a:cxnSpLocks/>
          </p:cNvCxnSpPr>
          <p:nvPr/>
        </p:nvCxnSpPr>
        <p:spPr>
          <a:xfrm flipH="1">
            <a:off x="10327981" y="6543038"/>
            <a:ext cx="1498862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05195E-8177-27BE-4359-089B3D5C56EA}"/>
              </a:ext>
            </a:extLst>
          </p:cNvPr>
          <p:cNvCxnSpPr>
            <a:cxnSpLocks/>
          </p:cNvCxnSpPr>
          <p:nvPr/>
        </p:nvCxnSpPr>
        <p:spPr>
          <a:xfrm flipH="1">
            <a:off x="9234750" y="1116523"/>
            <a:ext cx="357264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DA42C8-8097-8518-67D7-54B1CEE04329}"/>
              </a:ext>
            </a:extLst>
          </p:cNvPr>
          <p:cNvCxnSpPr>
            <a:cxnSpLocks/>
          </p:cNvCxnSpPr>
          <p:nvPr/>
        </p:nvCxnSpPr>
        <p:spPr>
          <a:xfrm>
            <a:off x="3073706" y="882888"/>
            <a:ext cx="46270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8B72D69-8439-37C0-CEF3-B17B981D256D}"/>
              </a:ext>
            </a:extLst>
          </p:cNvPr>
          <p:cNvSpPr txBox="1"/>
          <p:nvPr/>
        </p:nvSpPr>
        <p:spPr>
          <a:xfrm>
            <a:off x="2675530" y="1671791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>
                <a:solidFill>
                  <a:schemeClr val="bg1"/>
                </a:solidFill>
                <a:highlight>
                  <a:srgbClr val="000000"/>
                </a:highlight>
              </a:rPr>
              <a:t>CS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616D212-7674-0880-53FA-D6C6E4E6112B}"/>
              </a:ext>
            </a:extLst>
          </p:cNvPr>
          <p:cNvCxnSpPr>
            <a:cxnSpLocks/>
          </p:cNvCxnSpPr>
          <p:nvPr/>
        </p:nvCxnSpPr>
        <p:spPr>
          <a:xfrm>
            <a:off x="2566802" y="3216628"/>
            <a:ext cx="46270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BD9F16-097D-616F-CA96-37ABADAECFFE}"/>
              </a:ext>
            </a:extLst>
          </p:cNvPr>
          <p:cNvCxnSpPr>
            <a:cxnSpLocks/>
          </p:cNvCxnSpPr>
          <p:nvPr/>
        </p:nvCxnSpPr>
        <p:spPr>
          <a:xfrm flipH="1">
            <a:off x="991160" y="5362937"/>
            <a:ext cx="44674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915DCF-4C87-6EAA-3BCC-069119814B3A}"/>
              </a:ext>
            </a:extLst>
          </p:cNvPr>
          <p:cNvGrpSpPr/>
          <p:nvPr/>
        </p:nvGrpSpPr>
        <p:grpSpPr>
          <a:xfrm>
            <a:off x="1437906" y="2981801"/>
            <a:ext cx="5535051" cy="2535516"/>
            <a:chOff x="1437906" y="2981801"/>
            <a:chExt cx="5535051" cy="253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4BE1A5E-10E7-ADAD-A0B2-0551B743A0C5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57" y="4348704"/>
              <a:ext cx="0" cy="116861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E755D0F-4FF6-0AAB-39EB-714FCE25C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798" y="5517317"/>
              <a:ext cx="2533159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F29DC00-D84D-018B-5FC0-6CA7EBD11E09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98" y="2981801"/>
              <a:ext cx="0" cy="253551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3932D4D-04EC-74C5-7B43-51A0ABFF5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1757" y="2995802"/>
              <a:ext cx="189804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8B1D29E-9BDF-E0E0-C83A-3C27128E3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906" y="4928254"/>
              <a:ext cx="299231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1C8BBE0-6758-C433-8167-87D7F8C9D017}"/>
              </a:ext>
            </a:extLst>
          </p:cNvPr>
          <p:cNvCxnSpPr>
            <a:cxnSpLocks/>
          </p:cNvCxnSpPr>
          <p:nvPr/>
        </p:nvCxnSpPr>
        <p:spPr>
          <a:xfrm flipH="1">
            <a:off x="4763084" y="4144343"/>
            <a:ext cx="419344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C2F9493-8EE9-8524-FBA1-72DD8889FAED}"/>
              </a:ext>
            </a:extLst>
          </p:cNvPr>
          <p:cNvCxnSpPr>
            <a:cxnSpLocks/>
          </p:cNvCxnSpPr>
          <p:nvPr/>
        </p:nvCxnSpPr>
        <p:spPr>
          <a:xfrm flipH="1">
            <a:off x="10309946" y="5852352"/>
            <a:ext cx="15119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61605D-C2B6-B9B6-1441-040E496EEB67}"/>
              </a:ext>
            </a:extLst>
          </p:cNvPr>
          <p:cNvCxnSpPr>
            <a:cxnSpLocks/>
          </p:cNvCxnSpPr>
          <p:nvPr/>
        </p:nvCxnSpPr>
        <p:spPr>
          <a:xfrm flipH="1">
            <a:off x="10309946" y="5501563"/>
            <a:ext cx="151192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F7B836F-D20D-FAE2-97C7-3381D2CA8042}"/>
              </a:ext>
            </a:extLst>
          </p:cNvPr>
          <p:cNvGrpSpPr/>
          <p:nvPr/>
        </p:nvGrpSpPr>
        <p:grpSpPr>
          <a:xfrm>
            <a:off x="2576419" y="3216628"/>
            <a:ext cx="2606009" cy="2383613"/>
            <a:chOff x="2576419" y="3216628"/>
            <a:chExt cx="2606009" cy="2383613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8C9D1F8-7C94-56FE-4BB1-A5DA52180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6419" y="3425780"/>
              <a:ext cx="1580714" cy="32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FAF1813-C164-FF8D-F188-43F14A4AF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7133" y="3216628"/>
              <a:ext cx="102529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8D7FDFF-9477-03F0-E786-E95E73432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5599" y="3216628"/>
              <a:ext cx="0" cy="238361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004636B-CDB8-C5DE-2494-CC78F6CDB845}"/>
              </a:ext>
            </a:extLst>
          </p:cNvPr>
          <p:cNvGrpSpPr/>
          <p:nvPr/>
        </p:nvGrpSpPr>
        <p:grpSpPr>
          <a:xfrm>
            <a:off x="2585056" y="3453830"/>
            <a:ext cx="2606009" cy="2339207"/>
            <a:chOff x="2576419" y="3216628"/>
            <a:chExt cx="2606009" cy="2339207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1038B5D-7D0D-3BB1-A137-4624446CD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6419" y="3429000"/>
              <a:ext cx="1750048" cy="0"/>
            </a:xfrm>
            <a:prstGeom prst="straightConnector1">
              <a:avLst/>
            </a:prstGeom>
            <a:ln w="38100" cmpd="sng">
              <a:solidFill>
                <a:srgbClr val="00B05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47335D-AFF4-C72D-4B85-8D50CB101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467" y="3216628"/>
              <a:ext cx="855961" cy="322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47B139-B9F9-16D8-1321-0575BFB6D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6467" y="3219848"/>
              <a:ext cx="0" cy="233598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191D88B-BC78-7939-E7D7-1B11D467BD4F}"/>
              </a:ext>
            </a:extLst>
          </p:cNvPr>
          <p:cNvCxnSpPr>
            <a:cxnSpLocks/>
          </p:cNvCxnSpPr>
          <p:nvPr/>
        </p:nvCxnSpPr>
        <p:spPr>
          <a:xfrm flipH="1" flipV="1">
            <a:off x="1743586" y="5554477"/>
            <a:ext cx="2439689" cy="146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96C327B-127C-52CE-2F70-B1605B53E5AF}"/>
              </a:ext>
            </a:extLst>
          </p:cNvPr>
          <p:cNvCxnSpPr>
            <a:cxnSpLocks/>
          </p:cNvCxnSpPr>
          <p:nvPr/>
        </p:nvCxnSpPr>
        <p:spPr>
          <a:xfrm flipH="1">
            <a:off x="1753242" y="5793037"/>
            <a:ext cx="25818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A0F4F3-0628-A726-9D48-0D6B8E4035EA}"/>
              </a:ext>
            </a:extLst>
          </p:cNvPr>
          <p:cNvCxnSpPr>
            <a:cxnSpLocks/>
          </p:cNvCxnSpPr>
          <p:nvPr/>
        </p:nvCxnSpPr>
        <p:spPr>
          <a:xfrm>
            <a:off x="1437906" y="4928254"/>
            <a:ext cx="0" cy="2284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utoShape 10" descr="Circuit Diagram Bs170 Pinout">
            <a:extLst>
              <a:ext uri="{FF2B5EF4-FFF2-40B4-BE49-F238E27FC236}">
                <a16:creationId xmlns:a16="http://schemas.microsoft.com/office/drawing/2014/main" id="{6A4D96F5-FB81-17D4-AEC4-5F784569F5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5D30469-0520-C49D-B91E-2E9A927FA3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68545">
            <a:off x="7587878" y="4942681"/>
            <a:ext cx="1025346" cy="111774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B91218-2E2A-87FE-E95F-720BC6D717E1}"/>
              </a:ext>
            </a:extLst>
          </p:cNvPr>
          <p:cNvCxnSpPr>
            <a:cxnSpLocks/>
          </p:cNvCxnSpPr>
          <p:nvPr/>
        </p:nvCxnSpPr>
        <p:spPr>
          <a:xfrm flipV="1">
            <a:off x="9297978" y="5849504"/>
            <a:ext cx="2945" cy="896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5AA149-B6C6-1DA8-0861-9772417D2CE4}"/>
              </a:ext>
            </a:extLst>
          </p:cNvPr>
          <p:cNvCxnSpPr>
            <a:cxnSpLocks/>
          </p:cNvCxnSpPr>
          <p:nvPr/>
        </p:nvCxnSpPr>
        <p:spPr>
          <a:xfrm flipH="1">
            <a:off x="8177821" y="6140597"/>
            <a:ext cx="90668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07A59E-016E-412F-A8B7-14BF42335911}"/>
              </a:ext>
            </a:extLst>
          </p:cNvPr>
          <p:cNvCxnSpPr>
            <a:cxnSpLocks/>
          </p:cNvCxnSpPr>
          <p:nvPr/>
        </p:nvCxnSpPr>
        <p:spPr>
          <a:xfrm flipH="1">
            <a:off x="7679729" y="6157832"/>
            <a:ext cx="363814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6949099-4B26-7524-3F02-D0CC9B41EA42}"/>
              </a:ext>
            </a:extLst>
          </p:cNvPr>
          <p:cNvCxnSpPr>
            <a:cxnSpLocks/>
          </p:cNvCxnSpPr>
          <p:nvPr/>
        </p:nvCxnSpPr>
        <p:spPr>
          <a:xfrm flipH="1">
            <a:off x="4546260" y="3679471"/>
            <a:ext cx="65078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2EDE63-E25A-0020-4FA4-6FB30D83B8B3}"/>
              </a:ext>
            </a:extLst>
          </p:cNvPr>
          <p:cNvCxnSpPr>
            <a:cxnSpLocks/>
          </p:cNvCxnSpPr>
          <p:nvPr/>
        </p:nvCxnSpPr>
        <p:spPr>
          <a:xfrm flipV="1">
            <a:off x="4537546" y="3679471"/>
            <a:ext cx="8714" cy="28635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FDD2D84-87F6-4E08-670A-64EA2EB4A313}"/>
              </a:ext>
            </a:extLst>
          </p:cNvPr>
          <p:cNvCxnSpPr>
            <a:cxnSpLocks/>
            <a:endCxn id="108" idx="0"/>
          </p:cNvCxnSpPr>
          <p:nvPr/>
        </p:nvCxnSpPr>
        <p:spPr>
          <a:xfrm flipH="1">
            <a:off x="7642132" y="6544016"/>
            <a:ext cx="45841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BAF46D-0F72-6009-CF71-64BAB2DC43CD}"/>
              </a:ext>
            </a:extLst>
          </p:cNvPr>
          <p:cNvCxnSpPr>
            <a:cxnSpLocks/>
          </p:cNvCxnSpPr>
          <p:nvPr/>
        </p:nvCxnSpPr>
        <p:spPr>
          <a:xfrm flipV="1">
            <a:off x="8100551" y="5954700"/>
            <a:ext cx="0" cy="589315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A3D9B8E-C41F-95BA-1706-ED1FBA150745}"/>
              </a:ext>
            </a:extLst>
          </p:cNvPr>
          <p:cNvCxnSpPr>
            <a:cxnSpLocks/>
          </p:cNvCxnSpPr>
          <p:nvPr/>
        </p:nvCxnSpPr>
        <p:spPr>
          <a:xfrm flipH="1">
            <a:off x="4537546" y="6544015"/>
            <a:ext cx="214195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37B96D3-66DA-9318-5689-BDDF9DFF05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8242" y="6062701"/>
            <a:ext cx="205150" cy="96262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A6218D0F-BBE9-1591-5DD3-61AA17EA790C}"/>
              </a:ext>
            </a:extLst>
          </p:cNvPr>
          <p:cNvSpPr txBox="1"/>
          <p:nvPr/>
        </p:nvSpPr>
        <p:spPr>
          <a:xfrm>
            <a:off x="7211685" y="4637203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BS170 MOSFET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ECDB086-4DFA-7BAD-D3A9-1BE2C5B96265}"/>
              </a:ext>
            </a:extLst>
          </p:cNvPr>
          <p:cNvSpPr txBox="1"/>
          <p:nvPr/>
        </p:nvSpPr>
        <p:spPr>
          <a:xfrm>
            <a:off x="6671885" y="6129347"/>
            <a:ext cx="95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1k ohm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4696292-C5C6-96B7-C733-6594C29F4BEC}"/>
              </a:ext>
            </a:extLst>
          </p:cNvPr>
          <p:cNvSpPr txBox="1"/>
          <p:nvPr/>
        </p:nvSpPr>
        <p:spPr>
          <a:xfrm>
            <a:off x="8703047" y="4685408"/>
            <a:ext cx="119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/>
              <a:t>Buzzer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CA2CD5A-3F17-9552-A2A0-9F8040F46FAE}"/>
              </a:ext>
            </a:extLst>
          </p:cNvPr>
          <p:cNvCxnSpPr>
            <a:cxnSpLocks/>
          </p:cNvCxnSpPr>
          <p:nvPr/>
        </p:nvCxnSpPr>
        <p:spPr>
          <a:xfrm flipH="1">
            <a:off x="10325024" y="5162226"/>
            <a:ext cx="1481767" cy="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6E52EF8-FD73-A1BE-2345-E0536817BAAD}"/>
              </a:ext>
            </a:extLst>
          </p:cNvPr>
          <p:cNvCxnSpPr>
            <a:cxnSpLocks/>
          </p:cNvCxnSpPr>
          <p:nvPr/>
        </p:nvCxnSpPr>
        <p:spPr>
          <a:xfrm>
            <a:off x="9084502" y="5853616"/>
            <a:ext cx="0" cy="30421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A2A8B4D-04DC-C24C-E83B-F9909FC786CC}"/>
              </a:ext>
            </a:extLst>
          </p:cNvPr>
          <p:cNvSpPr txBox="1"/>
          <p:nvPr/>
        </p:nvSpPr>
        <p:spPr>
          <a:xfrm>
            <a:off x="8878517" y="5708479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/>
              <a:t>-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B02825-9394-EB7C-BCB2-AA854838D96B}"/>
              </a:ext>
            </a:extLst>
          </p:cNvPr>
          <p:cNvSpPr txBox="1"/>
          <p:nvPr/>
        </p:nvSpPr>
        <p:spPr>
          <a:xfrm>
            <a:off x="9334724" y="5738448"/>
            <a:ext cx="635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000" dirty="0"/>
              <a:t>+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4E3A9D8-D0C6-65F4-5DD7-38C7C61829EA}"/>
              </a:ext>
            </a:extLst>
          </p:cNvPr>
          <p:cNvCxnSpPr>
            <a:cxnSpLocks/>
          </p:cNvCxnSpPr>
          <p:nvPr/>
        </p:nvCxnSpPr>
        <p:spPr>
          <a:xfrm flipH="1">
            <a:off x="4689842" y="6746205"/>
            <a:ext cx="4608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0CDA1795-735B-977F-CEA6-52A2E6AFD8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0553" y="2155222"/>
            <a:ext cx="1236238" cy="56062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D910882A-9F07-6AF9-A8E3-9389EE047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675422" y="2710626"/>
            <a:ext cx="103795" cy="535653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C31548D-4FA3-8811-2FEC-77BEE38EAC5C}"/>
              </a:ext>
            </a:extLst>
          </p:cNvPr>
          <p:cNvCxnSpPr>
            <a:cxnSpLocks/>
          </p:cNvCxnSpPr>
          <p:nvPr/>
        </p:nvCxnSpPr>
        <p:spPr>
          <a:xfrm>
            <a:off x="6972957" y="2982223"/>
            <a:ext cx="52331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4" name="Picture 163">
            <a:extLst>
              <a:ext uri="{FF2B5EF4-FFF2-40B4-BE49-F238E27FC236}">
                <a16:creationId xmlns:a16="http://schemas.microsoft.com/office/drawing/2014/main" id="{68432735-CAE4-C8C7-7B9C-E7E3258CB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526263" y="2226468"/>
            <a:ext cx="103795" cy="535653"/>
          </a:xfrm>
          <a:prstGeom prst="rect">
            <a:avLst/>
          </a:prstGeom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EE9B43A-F391-E0B1-A1E8-95E615F678E1}"/>
              </a:ext>
            </a:extLst>
          </p:cNvPr>
          <p:cNvCxnSpPr>
            <a:cxnSpLocks/>
          </p:cNvCxnSpPr>
          <p:nvPr/>
        </p:nvCxnSpPr>
        <p:spPr>
          <a:xfrm>
            <a:off x="7802265" y="2494295"/>
            <a:ext cx="32445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B47090A-792E-9992-927B-0B9D6A5A9A6C}"/>
              </a:ext>
            </a:extLst>
          </p:cNvPr>
          <p:cNvSpPr txBox="1"/>
          <p:nvPr/>
        </p:nvSpPr>
        <p:spPr>
          <a:xfrm>
            <a:off x="7147303" y="1977734"/>
            <a:ext cx="1223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Detect power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6D17923-2685-A31E-1F5B-AD120C387100}"/>
              </a:ext>
            </a:extLst>
          </p:cNvPr>
          <p:cNvCxnSpPr>
            <a:cxnSpLocks/>
          </p:cNvCxnSpPr>
          <p:nvPr/>
        </p:nvCxnSpPr>
        <p:spPr>
          <a:xfrm flipV="1">
            <a:off x="8515345" y="1943547"/>
            <a:ext cx="0" cy="105775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CD53823-C9F3-99EA-132F-BCD8771032C5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 flipV="1">
            <a:off x="7995146" y="2978453"/>
            <a:ext cx="520198" cy="377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F3E8A42-53C8-8F82-655E-4E5197257589}"/>
              </a:ext>
            </a:extLst>
          </p:cNvPr>
          <p:cNvCxnSpPr>
            <a:cxnSpLocks/>
          </p:cNvCxnSpPr>
          <p:nvPr/>
        </p:nvCxnSpPr>
        <p:spPr>
          <a:xfrm flipH="1" flipV="1">
            <a:off x="7939936" y="491666"/>
            <a:ext cx="523726" cy="17046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9D393C9B-074B-2554-75FB-62F8B46E4780}"/>
              </a:ext>
            </a:extLst>
          </p:cNvPr>
          <p:cNvSpPr/>
          <p:nvPr/>
        </p:nvSpPr>
        <p:spPr>
          <a:xfrm>
            <a:off x="7939935" y="623626"/>
            <a:ext cx="52666" cy="483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6D3AC00-2A8C-ABDC-DAE4-4D2B2944AA0C}"/>
              </a:ext>
            </a:extLst>
          </p:cNvPr>
          <p:cNvSpPr txBox="1"/>
          <p:nvPr/>
        </p:nvSpPr>
        <p:spPr>
          <a:xfrm>
            <a:off x="7560954" y="157088"/>
            <a:ext cx="119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Switch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1BFA2F7-1DD3-9694-693E-84CBD4E6E3CA}"/>
              </a:ext>
            </a:extLst>
          </p:cNvPr>
          <p:cNvCxnSpPr>
            <a:cxnSpLocks/>
          </p:cNvCxnSpPr>
          <p:nvPr/>
        </p:nvCxnSpPr>
        <p:spPr>
          <a:xfrm flipH="1">
            <a:off x="10323008" y="4826632"/>
            <a:ext cx="149886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DDAEE13-E594-8C46-177A-6E0818A24B0B}"/>
              </a:ext>
            </a:extLst>
          </p:cNvPr>
          <p:cNvCxnSpPr>
            <a:cxnSpLocks/>
          </p:cNvCxnSpPr>
          <p:nvPr/>
        </p:nvCxnSpPr>
        <p:spPr>
          <a:xfrm flipH="1">
            <a:off x="6972957" y="4138377"/>
            <a:ext cx="99915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9298A06-DA5E-6705-F2EF-956773ECC35C}"/>
              </a:ext>
            </a:extLst>
          </p:cNvPr>
          <p:cNvCxnSpPr>
            <a:cxnSpLocks/>
          </p:cNvCxnSpPr>
          <p:nvPr/>
        </p:nvCxnSpPr>
        <p:spPr>
          <a:xfrm flipV="1">
            <a:off x="8463662" y="670041"/>
            <a:ext cx="1188711" cy="188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A32D8AFA-89D0-F59C-594E-C938D0AEE7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68545">
            <a:off x="8752523" y="2941186"/>
            <a:ext cx="1025346" cy="1117740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D9B528D3-4309-F343-6A67-2282DE8EC3E3}"/>
              </a:ext>
            </a:extLst>
          </p:cNvPr>
          <p:cNvCxnSpPr>
            <a:cxnSpLocks/>
            <a:endCxn id="164" idx="2"/>
          </p:cNvCxnSpPr>
          <p:nvPr/>
        </p:nvCxnSpPr>
        <p:spPr>
          <a:xfrm flipV="1">
            <a:off x="7310334" y="2494295"/>
            <a:ext cx="0" cy="4667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D87F7D43-E2D4-CF61-204A-A1A166EC96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5174" y="3414779"/>
            <a:ext cx="718772" cy="736923"/>
          </a:xfrm>
          <a:prstGeom prst="rect">
            <a:avLst/>
          </a:prstGeom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D336593C-314D-74E1-46E7-DAD90D3B0F80}"/>
              </a:ext>
            </a:extLst>
          </p:cNvPr>
          <p:cNvSpPr txBox="1"/>
          <p:nvPr/>
        </p:nvSpPr>
        <p:spPr>
          <a:xfrm>
            <a:off x="8447177" y="2552954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BS170 MOSFET</a:t>
            </a: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0AFCC342-8B10-6B3E-B787-9C7C56297FAC}"/>
              </a:ext>
            </a:extLst>
          </p:cNvPr>
          <p:cNvCxnSpPr>
            <a:cxnSpLocks/>
          </p:cNvCxnSpPr>
          <p:nvPr/>
        </p:nvCxnSpPr>
        <p:spPr>
          <a:xfrm flipH="1" flipV="1">
            <a:off x="8491479" y="1954733"/>
            <a:ext cx="1742315" cy="80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916B5CD-F88F-8570-36BB-A9CB7F6B9DF2}"/>
              </a:ext>
            </a:extLst>
          </p:cNvPr>
          <p:cNvCxnSpPr>
            <a:cxnSpLocks/>
          </p:cNvCxnSpPr>
          <p:nvPr/>
        </p:nvCxnSpPr>
        <p:spPr>
          <a:xfrm>
            <a:off x="10202748" y="3581400"/>
            <a:ext cx="315209" cy="0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AD50051B-E2F4-5FFF-D477-D8EDF1E97CEF}"/>
              </a:ext>
            </a:extLst>
          </p:cNvPr>
          <p:cNvCxnSpPr>
            <a:cxnSpLocks/>
          </p:cNvCxnSpPr>
          <p:nvPr/>
        </p:nvCxnSpPr>
        <p:spPr>
          <a:xfrm flipH="1">
            <a:off x="9334724" y="4144343"/>
            <a:ext cx="65564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976DD72D-E05C-BD25-382D-C80F386514E0}"/>
              </a:ext>
            </a:extLst>
          </p:cNvPr>
          <p:cNvCxnSpPr>
            <a:cxnSpLocks/>
            <a:stCxn id="1052" idx="1"/>
          </p:cNvCxnSpPr>
          <p:nvPr/>
        </p:nvCxnSpPr>
        <p:spPr>
          <a:xfrm flipH="1">
            <a:off x="9958378" y="3783241"/>
            <a:ext cx="27679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64A5B721-B30F-A2E6-FF7A-C6ADA1AAD711}"/>
              </a:ext>
            </a:extLst>
          </p:cNvPr>
          <p:cNvCxnSpPr>
            <a:cxnSpLocks/>
          </p:cNvCxnSpPr>
          <p:nvPr/>
        </p:nvCxnSpPr>
        <p:spPr>
          <a:xfrm flipV="1">
            <a:off x="9970356" y="3783240"/>
            <a:ext cx="0" cy="3611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5" name="Picture 1074">
            <a:extLst>
              <a:ext uri="{FF2B5EF4-FFF2-40B4-BE49-F238E27FC236}">
                <a16:creationId xmlns:a16="http://schemas.microsoft.com/office/drawing/2014/main" id="{B4A77FD3-8E0E-90AB-36EA-40A17EF1E2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350850" y="3990526"/>
            <a:ext cx="205150" cy="962629"/>
          </a:xfrm>
          <a:prstGeom prst="rect">
            <a:avLst/>
          </a:prstGeom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A1B4CC4E-E200-9205-4338-2D754B04DC85}"/>
              </a:ext>
            </a:extLst>
          </p:cNvPr>
          <p:cNvSpPr txBox="1"/>
          <p:nvPr/>
        </p:nvSpPr>
        <p:spPr>
          <a:xfrm>
            <a:off x="7964493" y="4057172"/>
            <a:ext cx="95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1k ohm</a:t>
            </a:r>
          </a:p>
        </p:txBody>
      </p: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D56A022B-421D-7463-E298-5F268DF0747D}"/>
              </a:ext>
            </a:extLst>
          </p:cNvPr>
          <p:cNvCxnSpPr>
            <a:cxnSpLocks/>
            <a:endCxn id="1075" idx="2"/>
          </p:cNvCxnSpPr>
          <p:nvPr/>
        </p:nvCxnSpPr>
        <p:spPr>
          <a:xfrm>
            <a:off x="7964971" y="4119960"/>
            <a:ext cx="7140" cy="3518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E9CED324-CB55-02E7-4EEA-32409C28E92D}"/>
              </a:ext>
            </a:extLst>
          </p:cNvPr>
          <p:cNvCxnSpPr>
            <a:cxnSpLocks/>
          </p:cNvCxnSpPr>
          <p:nvPr/>
        </p:nvCxnSpPr>
        <p:spPr>
          <a:xfrm flipH="1">
            <a:off x="8878517" y="4471841"/>
            <a:ext cx="3866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9CC91C8-2BA7-FA75-3DA1-F3C047361C51}"/>
              </a:ext>
            </a:extLst>
          </p:cNvPr>
          <p:cNvCxnSpPr>
            <a:cxnSpLocks/>
          </p:cNvCxnSpPr>
          <p:nvPr/>
        </p:nvCxnSpPr>
        <p:spPr>
          <a:xfrm flipV="1">
            <a:off x="9274195" y="4144343"/>
            <a:ext cx="0" cy="327498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00DBD207-73D2-6F9A-AC66-2BE00717FEB7}"/>
              </a:ext>
            </a:extLst>
          </p:cNvPr>
          <p:cNvCxnSpPr>
            <a:cxnSpLocks/>
          </p:cNvCxnSpPr>
          <p:nvPr/>
        </p:nvCxnSpPr>
        <p:spPr>
          <a:xfrm flipH="1">
            <a:off x="8908377" y="4178571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B01C8DB-7238-B059-C9D5-96C109AE6017}"/>
              </a:ext>
            </a:extLst>
          </p:cNvPr>
          <p:cNvSpPr txBox="1"/>
          <p:nvPr/>
        </p:nvSpPr>
        <p:spPr>
          <a:xfrm>
            <a:off x="9688203" y="3120981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PYRO1</a:t>
            </a:r>
          </a:p>
        </p:txBody>
      </p: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D49B1398-387F-3A70-61C7-C329510526F5}"/>
              </a:ext>
            </a:extLst>
          </p:cNvPr>
          <p:cNvCxnSpPr>
            <a:cxnSpLocks/>
          </p:cNvCxnSpPr>
          <p:nvPr/>
        </p:nvCxnSpPr>
        <p:spPr>
          <a:xfrm>
            <a:off x="10220577" y="1943547"/>
            <a:ext cx="0" cy="164193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E10790DA-0973-F6A4-EB13-A795CAAEE2B5}"/>
              </a:ext>
            </a:extLst>
          </p:cNvPr>
          <p:cNvSpPr txBox="1"/>
          <p:nvPr/>
        </p:nvSpPr>
        <p:spPr>
          <a:xfrm>
            <a:off x="10287087" y="4556954"/>
            <a:ext cx="167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9V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4A4250D5-9A69-5D4C-3397-AA03900980C9}"/>
              </a:ext>
            </a:extLst>
          </p:cNvPr>
          <p:cNvSpPr txBox="1"/>
          <p:nvPr/>
        </p:nvSpPr>
        <p:spPr>
          <a:xfrm>
            <a:off x="10202749" y="4865885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PWM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36E130A-DFE7-B1B1-3136-C5DE186ADB7B}"/>
              </a:ext>
            </a:extLst>
          </p:cNvPr>
          <p:cNvSpPr txBox="1"/>
          <p:nvPr/>
        </p:nvSpPr>
        <p:spPr>
          <a:xfrm>
            <a:off x="10187229" y="5215519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I2C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486C1CD2-2A11-D0E0-3DF7-BCF6C9558B30}"/>
              </a:ext>
            </a:extLst>
          </p:cNvPr>
          <p:cNvSpPr txBox="1"/>
          <p:nvPr/>
        </p:nvSpPr>
        <p:spPr>
          <a:xfrm>
            <a:off x="10448179" y="5569176"/>
            <a:ext cx="151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3.3V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694861D9-9FC1-6786-74D0-B1DF33AAED6C}"/>
              </a:ext>
            </a:extLst>
          </p:cNvPr>
          <p:cNvSpPr txBox="1"/>
          <p:nvPr/>
        </p:nvSpPr>
        <p:spPr>
          <a:xfrm>
            <a:off x="10220577" y="5900496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5V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70C9B0E0-940E-2091-B32B-57EAE5611844}"/>
              </a:ext>
            </a:extLst>
          </p:cNvPr>
          <p:cNvSpPr txBox="1"/>
          <p:nvPr/>
        </p:nvSpPr>
        <p:spPr>
          <a:xfrm>
            <a:off x="10233794" y="6258392"/>
            <a:ext cx="175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GND</a:t>
            </a:r>
          </a:p>
        </p:txBody>
      </p: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73F72052-80C8-BCD8-FE25-671DB4FA1713}"/>
              </a:ext>
            </a:extLst>
          </p:cNvPr>
          <p:cNvCxnSpPr>
            <a:cxnSpLocks/>
          </p:cNvCxnSpPr>
          <p:nvPr/>
        </p:nvCxnSpPr>
        <p:spPr>
          <a:xfrm flipV="1">
            <a:off x="7411902" y="623626"/>
            <a:ext cx="0" cy="13319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3F980E80-30AF-8C0A-E481-08C48FD01852}"/>
              </a:ext>
            </a:extLst>
          </p:cNvPr>
          <p:cNvCxnSpPr>
            <a:cxnSpLocks/>
          </p:cNvCxnSpPr>
          <p:nvPr/>
        </p:nvCxnSpPr>
        <p:spPr>
          <a:xfrm>
            <a:off x="6579476" y="1955564"/>
            <a:ext cx="85272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3896CB81-7331-CC8C-278D-F7AE0BAE884A}"/>
              </a:ext>
            </a:extLst>
          </p:cNvPr>
          <p:cNvCxnSpPr>
            <a:cxnSpLocks/>
          </p:cNvCxnSpPr>
          <p:nvPr/>
        </p:nvCxnSpPr>
        <p:spPr>
          <a:xfrm>
            <a:off x="7350700" y="1955564"/>
            <a:ext cx="11646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4" name="TextBox 1133">
            <a:extLst>
              <a:ext uri="{FF2B5EF4-FFF2-40B4-BE49-F238E27FC236}">
                <a16:creationId xmlns:a16="http://schemas.microsoft.com/office/drawing/2014/main" id="{A126B0FA-B872-7A1B-D4CE-080B17CEDC4F}"/>
              </a:ext>
            </a:extLst>
          </p:cNvPr>
          <p:cNvSpPr txBox="1"/>
          <p:nvPr/>
        </p:nvSpPr>
        <p:spPr>
          <a:xfrm>
            <a:off x="7068062" y="2174999"/>
            <a:ext cx="1223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100k ohm</a:t>
            </a: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878024B1-ECCD-620B-ABD2-F24A4AE36FD4}"/>
              </a:ext>
            </a:extLst>
          </p:cNvPr>
          <p:cNvSpPr txBox="1"/>
          <p:nvPr/>
        </p:nvSpPr>
        <p:spPr>
          <a:xfrm>
            <a:off x="7177950" y="2675274"/>
            <a:ext cx="1223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1400" dirty="0"/>
              <a:t>330k ohm</a:t>
            </a:r>
          </a:p>
        </p:txBody>
      </p:sp>
    </p:spTree>
    <p:extLst>
      <p:ext uri="{BB962C8B-B14F-4D97-AF65-F5344CB8AC3E}">
        <p14:creationId xmlns:p14="http://schemas.microsoft.com/office/powerpoint/2010/main" val="333767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96DF2B-F916-29B6-CA29-976151F6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40000">
            <a:off x="1640813" y="-2572305"/>
            <a:ext cx="6164217" cy="12002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BE747-EAEE-73B9-EB1E-FBA4FB8CBB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1980012" y="1129702"/>
            <a:ext cx="4115988" cy="2945148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9A426-79C7-6A7D-9320-91B46ADDDB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03440" y="4342356"/>
            <a:ext cx="2409785" cy="182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1E248-7288-B866-79FD-F799C95491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6200000">
            <a:off x="5945121" y="1286910"/>
            <a:ext cx="1795006" cy="13506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270CBB8-38DD-A62B-B7D7-C4ECDDB68ADC}"/>
              </a:ext>
            </a:extLst>
          </p:cNvPr>
          <p:cNvSpPr/>
          <p:nvPr/>
        </p:nvSpPr>
        <p:spPr>
          <a:xfrm>
            <a:off x="6207870" y="2990478"/>
            <a:ext cx="1269507" cy="1247796"/>
          </a:xfrm>
          <a:prstGeom prst="ellipse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B31C2-E515-B2AB-64BF-25035B2218F7}"/>
              </a:ext>
            </a:extLst>
          </p:cNvPr>
          <p:cNvSpPr/>
          <p:nvPr/>
        </p:nvSpPr>
        <p:spPr>
          <a:xfrm rot="5400000">
            <a:off x="6844662" y="4665759"/>
            <a:ext cx="1125447" cy="11295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5v reg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4A56DD-6021-E14C-1D2F-906E39BD3CDA}"/>
              </a:ext>
            </a:extLst>
          </p:cNvPr>
          <p:cNvGrpSpPr/>
          <p:nvPr/>
        </p:nvGrpSpPr>
        <p:grpSpPr>
          <a:xfrm>
            <a:off x="2821575" y="4342356"/>
            <a:ext cx="1518082" cy="443884"/>
            <a:chOff x="2262282" y="4611950"/>
            <a:chExt cx="1518082" cy="4438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ECD91C-767F-DAA3-5768-7AC824EA5009}"/>
                </a:ext>
              </a:extLst>
            </p:cNvPr>
            <p:cNvSpPr/>
            <p:nvPr/>
          </p:nvSpPr>
          <p:spPr>
            <a:xfrm rot="5400000">
              <a:off x="2799381" y="4074851"/>
              <a:ext cx="443884" cy="151808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0885E2-1708-067F-4366-5FD465107BBA}"/>
                </a:ext>
              </a:extLst>
            </p:cNvPr>
            <p:cNvSpPr/>
            <p:nvPr/>
          </p:nvSpPr>
          <p:spPr>
            <a:xfrm rot="5400000">
              <a:off x="2938509" y="4518734"/>
              <a:ext cx="177553" cy="577049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F1152C-3035-F1F1-6D39-D3365A7E390A}"/>
              </a:ext>
            </a:extLst>
          </p:cNvPr>
          <p:cNvSpPr/>
          <p:nvPr/>
        </p:nvSpPr>
        <p:spPr>
          <a:xfrm>
            <a:off x="2432482" y="4993239"/>
            <a:ext cx="1219156" cy="1177080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9" name="Round Same-side Corner of Rectangle 18">
            <a:extLst>
              <a:ext uri="{FF2B5EF4-FFF2-40B4-BE49-F238E27FC236}">
                <a16:creationId xmlns:a16="http://schemas.microsoft.com/office/drawing/2014/main" id="{DC3ED535-80D2-82E7-5295-5D745EB31B67}"/>
              </a:ext>
            </a:extLst>
          </p:cNvPr>
          <p:cNvSpPr/>
          <p:nvPr/>
        </p:nvSpPr>
        <p:spPr>
          <a:xfrm rot="5400000">
            <a:off x="3626963" y="5305164"/>
            <a:ext cx="718703" cy="2574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Round Same-side Corner of Rectangle 19">
            <a:extLst>
              <a:ext uri="{FF2B5EF4-FFF2-40B4-BE49-F238E27FC236}">
                <a16:creationId xmlns:a16="http://schemas.microsoft.com/office/drawing/2014/main" id="{F4EE5505-B3D0-FAF3-EB5C-170635E22C90}"/>
              </a:ext>
            </a:extLst>
          </p:cNvPr>
          <p:cNvSpPr/>
          <p:nvPr/>
        </p:nvSpPr>
        <p:spPr>
          <a:xfrm>
            <a:off x="6846324" y="4368989"/>
            <a:ext cx="718703" cy="2574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0602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14085</TotalTime>
  <Words>48</Words>
  <Application>Microsoft Macintosh PowerPoint</Application>
  <PresentationFormat>Widescreen</PresentationFormat>
  <Paragraphs>34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Erola Tuomas</dc:creator>
  <cp:lastModifiedBy>Erola Tuomas</cp:lastModifiedBy>
  <cp:revision>1</cp:revision>
  <dcterms:created xsi:type="dcterms:W3CDTF">2025-11-04T14:56:27Z</dcterms:created>
  <dcterms:modified xsi:type="dcterms:W3CDTF">2025-11-28T14:34:11Z</dcterms:modified>
</cp:coreProperties>
</file>